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F4E9-30B0-4858-933D-88405DA1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A5A4-80E3-439C-A198-6F3DCBF2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B7FD-998A-4F9F-9911-C96C123F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5831-5550-4E23-81A2-1A76C168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EDFB-5301-43D8-9BD3-F65F9BA6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CE3B-F40D-4A31-AEF0-AAC43AD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97E7-5D9B-495B-9FA6-FB0E601E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754-A4CD-4F07-871A-76A1040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FAB3-6E20-4F61-86D9-49DFC89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839-F31D-411E-94D3-971462EA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5EDA-6F72-47E8-BDAD-58227FC72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640C-3D15-41D9-85D6-6E1F45812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9A11-25B5-4A9B-8F83-F7B8F62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1C98-23FD-421E-A10C-59E03D4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8CBA-1DB7-4060-AD35-A09C5F3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8D7-022D-4262-B074-3AB70B27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4B0E-26A8-4242-B35C-F6F8313B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0985-F5F1-4207-BB9E-733A5586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ED9-6D64-49E1-9113-9F832658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028D-53C2-4194-9445-D4ACED8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DBE-66D8-4EA0-BB69-DB0BB8D3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24BD-7337-4445-834F-1AC36C0B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698F-C329-460C-99AB-24486705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1CD3-6A4F-4E82-874C-88C3F24F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0E35-25A4-40B6-94F1-F85E98E7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DCEF-702A-45ED-8EC9-D4EC2BDB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A66F-3854-4813-AB6C-9A48F3EB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9879-AAAE-489A-BF7B-A1E67F1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CCA8-8DAB-45EA-A2D6-E497FFA5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C7159-30EF-4695-B74E-D98322CE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1DC07-42F9-4867-B537-C86F79D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ADF-DB7C-4A54-BE33-91F8D5E9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2975-D41D-4229-80BE-A3F24097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7436-776B-468B-A658-905EC0EB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49A1-C056-47FB-BEB4-3136865A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BBE27-7D34-402E-8476-2EB6B8895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15485-2F45-4133-8D68-CE164556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4DD4F-CE64-4087-8AC0-5DAAC59D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004F5-7F16-4A4F-9ED2-2BC7C3BD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56D2-A69C-4DE5-B1EA-6805A785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8E7D5-3978-47C3-AF80-41F38F89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F74F6-837F-452D-9A93-573FD9DF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02901-FF93-4646-9CC3-3FA3A169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4279C-8123-43B3-81E2-766A3605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707EA-4F7E-4947-9D00-95EB33C2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0192-C55A-480F-9DEC-461F86B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E8B9-8E89-4882-B173-484789A4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58D4-DAA1-48DC-B5B4-59E88F39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A26A-84AC-4D22-9E04-F1BD6387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D834-4ABB-44B3-A95B-1270796C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68AE-9165-4FD4-BCA3-7AB14FE5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509E-629D-4C03-9B65-757ADA52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396E-8913-49B5-9040-51479EFC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F4760-1F39-43BA-883F-2E7EB40B7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081E9-1F6C-4FA1-86E2-7285EBA0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14223-F52C-44E5-BEF7-228B6A8C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144E-3651-40C1-8619-E97C69E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C11C-80F7-44C2-89E4-E5F5D6A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32450-4C9D-40E0-A33F-655A6DC7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EBBA-1A4A-4971-AD2A-AA1C299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6E99-645C-4158-8EA3-2F1EE4DD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4433-8090-41B4-8EB5-AE836B1CD9B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8AA1-4ED7-4FF8-8179-985E39B8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9A28-0EFA-40F0-8A08-2B9592C3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281C-B5D0-48F4-B8E8-D6480DF3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DC6A74-2CB2-4618-A882-DCDF414D89C5}"/>
              </a:ext>
            </a:extLst>
          </p:cNvPr>
          <p:cNvSpPr/>
          <p:nvPr/>
        </p:nvSpPr>
        <p:spPr>
          <a:xfrm>
            <a:off x="1592397" y="431957"/>
            <a:ext cx="8173949" cy="27154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097280"/>
            <a:r>
              <a:rPr lang="en-US" sz="2400" u="sng" dirty="0">
                <a:solidFill>
                  <a:schemeClr val="tx1"/>
                </a:solidFill>
              </a:rPr>
              <a:t>RHours Desktop Client</a:t>
            </a:r>
          </a:p>
          <a:p>
            <a:pPr marL="1097280"/>
            <a:r>
              <a:rPr lang="en-US" sz="2400" dirty="0">
                <a:solidFill>
                  <a:schemeClr val="tx1"/>
                </a:solidFill>
              </a:rPr>
              <a:t>    - manage projects, contributors, compensation</a:t>
            </a:r>
          </a:p>
          <a:p>
            <a:pPr marL="1097280"/>
            <a:r>
              <a:rPr lang="en-US" sz="2400" dirty="0">
                <a:solidFill>
                  <a:schemeClr val="tx1"/>
                </a:solidFill>
              </a:rPr>
              <a:t>    - sign compensation agreements</a:t>
            </a:r>
          </a:p>
          <a:p>
            <a:pPr marL="1097280"/>
            <a:r>
              <a:rPr lang="en-US" sz="2400" dirty="0">
                <a:solidFill>
                  <a:schemeClr val="tx1"/>
                </a:solidFill>
              </a:rPr>
              <a:t>    - apply revenue functions</a:t>
            </a:r>
          </a:p>
          <a:p>
            <a:pPr marL="1097280"/>
            <a:r>
              <a:rPr lang="en-US" sz="2400" dirty="0">
                <a:solidFill>
                  <a:schemeClr val="tx1"/>
                </a:solidFill>
              </a:rPr>
              <a:t>    - verify against blockchain</a:t>
            </a:r>
          </a:p>
          <a:p>
            <a:pPr marL="1097280"/>
            <a:r>
              <a:rPr lang="en-US" sz="2400" dirty="0">
                <a:solidFill>
                  <a:schemeClr val="tx1"/>
                </a:solidFill>
              </a:rPr>
              <a:t>    - reports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10764A-E995-4161-A823-D610F52993D4}"/>
              </a:ext>
            </a:extLst>
          </p:cNvPr>
          <p:cNvSpPr/>
          <p:nvPr/>
        </p:nvSpPr>
        <p:spPr>
          <a:xfrm>
            <a:off x="1592397" y="4080278"/>
            <a:ext cx="3754518" cy="2438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Git Repository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- code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- docs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- RHours JSON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46DA94-B574-4CFB-AC27-4540416D43F6}"/>
              </a:ext>
            </a:extLst>
          </p:cNvPr>
          <p:cNvSpPr/>
          <p:nvPr/>
        </p:nvSpPr>
        <p:spPr>
          <a:xfrm>
            <a:off x="6011829" y="4080278"/>
            <a:ext cx="3754518" cy="2438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Private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- RHours PRIVATE 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24DD3-F979-47C8-8023-D306E7D0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0" y="722902"/>
            <a:ext cx="84721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0B07A1-BCF2-4998-8D72-EE7FF9E424EE}"/>
              </a:ext>
            </a:extLst>
          </p:cNvPr>
          <p:cNvCxnSpPr/>
          <p:nvPr/>
        </p:nvCxnSpPr>
        <p:spPr>
          <a:xfrm rot="5400000">
            <a:off x="3216547" y="4053453"/>
            <a:ext cx="2385448" cy="573437"/>
          </a:xfrm>
          <a:prstGeom prst="bentConnector3">
            <a:avLst>
              <a:gd name="adj1" fmla="val 100027"/>
            </a:avLst>
          </a:prstGeom>
          <a:ln w="63500">
            <a:solidFill>
              <a:schemeClr val="tx2">
                <a:lumMod val="75000"/>
                <a:alpha val="73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5B9FA3-38D6-46D9-B1AA-1DDDF21E6CAF}"/>
              </a:ext>
            </a:extLst>
          </p:cNvPr>
          <p:cNvCxnSpPr>
            <a:cxnSpLocks/>
          </p:cNvCxnSpPr>
          <p:nvPr/>
        </p:nvCxnSpPr>
        <p:spPr>
          <a:xfrm rot="5400000">
            <a:off x="2610321" y="3869266"/>
            <a:ext cx="2048067" cy="604431"/>
          </a:xfrm>
          <a:prstGeom prst="bentConnector3">
            <a:avLst>
              <a:gd name="adj1" fmla="val 99945"/>
            </a:avLst>
          </a:prstGeom>
          <a:ln w="63500">
            <a:solidFill>
              <a:schemeClr val="tx2">
                <a:lumMod val="75000"/>
                <a:alpha val="73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3AB8791-483B-4167-BB52-06B784A7FA1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166281" y="3660537"/>
            <a:ext cx="1685616" cy="659435"/>
          </a:xfrm>
          <a:prstGeom prst="bentConnector3">
            <a:avLst>
              <a:gd name="adj1" fmla="val 100570"/>
            </a:avLst>
          </a:prstGeom>
          <a:ln w="63500">
            <a:solidFill>
              <a:schemeClr val="tx2">
                <a:lumMod val="75000"/>
                <a:alpha val="73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Braun</dc:creator>
  <cp:lastModifiedBy>Glen Braun</cp:lastModifiedBy>
  <cp:revision>6</cp:revision>
  <dcterms:created xsi:type="dcterms:W3CDTF">2018-07-17T16:59:08Z</dcterms:created>
  <dcterms:modified xsi:type="dcterms:W3CDTF">2018-07-17T17:42:34Z</dcterms:modified>
</cp:coreProperties>
</file>