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Glenn West</a:t>
            </a:r>
          </a:p>
          <a:p>
            <a:pPr algn="r"/>
            <a:r>
              <a:rPr lang="en-US"/>
              <a:t>gwest@redhat.com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3E90FA-B761-D06C-7E50-C5CAF3AF89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181600" cy="38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03B-0D51-C09A-32A7-04B576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add/Enhancements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F1F-9DD2-EF39-51F5-BD18FD2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AvoidList</a:t>
            </a:r>
            <a:r>
              <a:rPr lang="en-US" dirty="0"/>
              <a:t> for things like operators or other infra components</a:t>
            </a:r>
          </a:p>
          <a:p>
            <a:r>
              <a:rPr lang="en-US" dirty="0"/>
              <a:t>State Transition Support – Wait till node is ready once before processing</a:t>
            </a:r>
          </a:p>
          <a:p>
            <a:r>
              <a:rPr lang="en-US" dirty="0"/>
              <a:t>Event/Notification to be compatible with </a:t>
            </a:r>
            <a:r>
              <a:rPr lang="en-US" dirty="0" err="1"/>
              <a:t>prometheus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27</TotalTime>
  <Words>174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Example</vt:lpstr>
      <vt:lpstr>Result</vt:lpstr>
      <vt:lpstr>Things to add/Enhancements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2</cp:revision>
  <dcterms:created xsi:type="dcterms:W3CDTF">2022-09-22T17:32:02Z</dcterms:created>
  <dcterms:modified xsi:type="dcterms:W3CDTF">2022-09-22T17:59:25Z</dcterms:modified>
</cp:coreProperties>
</file>