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Glenn West</a:t>
            </a:r>
          </a:p>
          <a:p>
            <a:pPr algn="r"/>
            <a:r>
              <a:rPr lang="en-US"/>
              <a:t>gwest@redhat.com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3E90FA-B761-D06C-7E50-C5CAF3AF89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181600" cy="38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19</TotalTime>
  <Words>140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Example</vt:lpstr>
      <vt:lpstr>Result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1</cp:revision>
  <dcterms:created xsi:type="dcterms:W3CDTF">2022-09-22T17:32:02Z</dcterms:created>
  <dcterms:modified xsi:type="dcterms:W3CDTF">2022-09-22T17:51:49Z</dcterms:modified>
</cp:coreProperties>
</file>