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7FC95-4F20-FC13-467F-44C029A8D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B210F-9B28-5AAA-5EAF-B9FB76A18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E1FF0-751C-5627-EF89-61216012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CA6-ABC0-A144-AEA2-415363F86BA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E5C94-5F23-51FC-C358-EEB6BE85D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DC3AE-B660-717D-EF9F-32479B573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515-86D7-FA4E-8797-81435F0F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30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AE44E-0AF2-9CB5-79E2-D9DA185DA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AC569D-FBEC-5749-B77C-DF11D416C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3F689-E6EB-EB12-F3C0-658DCC6DB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CA6-ABC0-A144-AEA2-415363F86BA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6D803-4550-74E8-09AE-063671DC6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B8D7F-C973-6EFD-D672-43D40F25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515-86D7-FA4E-8797-81435F0F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84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5AFBFE-0A38-BAE4-8316-A755D816C6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74ACBA-A78B-B144-8DBB-7DA30BEDC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1AA85-0F9F-B3C6-4A27-48E04ACAE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CA6-ABC0-A144-AEA2-415363F86BA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A52C7-C7D2-B573-6778-FED138EFA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33811-803D-C379-2287-43CCE7DC4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515-86D7-FA4E-8797-81435F0F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7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94A4D-0411-29A3-0C89-97A0485C1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631F7-AE3B-CEB0-0EB9-1D458DBBE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6063A-F3D1-1D62-B03F-4A4E370DD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CA6-ABC0-A144-AEA2-415363F86BA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ADBE5-A65E-E48F-CDE1-CAE68F776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B90FE-8401-9764-95E3-A54BB9616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515-86D7-FA4E-8797-81435F0F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9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E1C12-1F18-7985-A4A2-FD355A739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A21C5-BD98-5643-7904-5F6707D20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202EA-5A2D-BA39-7BA2-B8A1455D0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CA6-ABC0-A144-AEA2-415363F86BA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C849F-2290-8F56-DCB1-E4A2ADF3E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D4491-C2B4-79D4-7BC5-DF0C02FB1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515-86D7-FA4E-8797-81435F0F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32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DAFF9-6CD3-3594-2A00-BF7BAAD80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2F536-201E-D617-30C2-10A35E31DE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DA0AE-DB40-6F90-6680-4B7D7AB1C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4FFCA-9A03-9CDA-9171-342063E2E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CA6-ABC0-A144-AEA2-415363F86BA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02731-7E55-0D1F-5097-5F1B31A56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5FAD3-4C1A-8D58-2A9B-DE8566A8C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515-86D7-FA4E-8797-81435F0F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18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09A1D-080B-34CE-954E-5F2AF083E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537A7-FBFA-ED9F-FBAB-1B6175850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9CFF9-0540-4314-60BF-A45E3DB49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8C3DDD-ECDE-1A7B-9C75-F2735B58D1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3EE28E-4D24-4AF9-284A-4BA4C01F8C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5C1FD9-522E-F753-5747-B968DEECC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CA6-ABC0-A144-AEA2-415363F86BA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088633-BE12-6EFC-C50F-19B8180CB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7259D8-9885-5756-1051-015A6953C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515-86D7-FA4E-8797-81435F0F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38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281AE-D74A-EA16-C80C-52E80DAB9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939570-A3EE-8BBB-4C4E-C94A1F159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CA6-ABC0-A144-AEA2-415363F86BA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E0ACC4-B00C-AEB3-E1E7-CC6D3A668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5E4DF-4C80-F2A7-26DE-4EE941898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515-86D7-FA4E-8797-81435F0F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10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7465B0-A6B1-E516-32F1-FD35B0128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CA6-ABC0-A144-AEA2-415363F86BA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38D138-7A19-197F-6786-E6960F40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5172B-FD8F-0082-0594-794C2A3E3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515-86D7-FA4E-8797-81435F0F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0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D52D-12A0-6CD1-9D06-369C88261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24A3D-B85A-797D-81E7-0E619E2F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6C1BF-4198-71A0-4D45-DEAF40944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2AFE5-58DD-AB78-B489-DD9480B15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CA6-ABC0-A144-AEA2-415363F86BA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DA777-AEB6-956A-D01A-E4073DAEF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B7CEB-CAA9-3782-4044-000D06AA5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515-86D7-FA4E-8797-81435F0F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3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63EB3-64F5-80AB-8235-556D63FF9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C52D40-0797-C1B9-024D-E52AFF5BDD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BF7CBB-1368-D550-0E09-FB70A37CE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C5FED-241D-4373-57F1-DAF09FD0A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CA6-ABC0-A144-AEA2-415363F86BA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EB3C1-9AEB-8193-69A2-B82E128B6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A0E99-C4B4-85DD-A8A7-C08154A50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515-86D7-FA4E-8797-81435F0F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ABEBB7-8341-4F9D-7E7D-27F7541A3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2D66C-1C38-1089-9440-6543499BD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2D8B1-A151-8F84-CD0F-24B4F257C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DDCA6-ABC0-A144-AEA2-415363F86BA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A8E3D-54F2-99BB-0182-4DE9082027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40475-C371-4E6B-E2B6-CA00941C0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7B515-86D7-FA4E-8797-81435F0F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5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west@redhat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lennswest/podsuperviso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B2E09B-9145-8D3F-1A61-BDF792D2C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8000"/>
              <a:t>PodSupervisor</a:t>
            </a:r>
            <a:br>
              <a:rPr lang="en-US" sz="8000"/>
            </a:br>
            <a:r>
              <a:rPr lang="en-US" sz="8000"/>
              <a:t>Are your pods sleeping?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CDFB0C-261F-A2DC-8DDD-24FA54506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dirty="0"/>
              <a:t>Glenn West</a:t>
            </a:r>
          </a:p>
          <a:p>
            <a:pPr algn="r"/>
            <a:r>
              <a:rPr lang="en-US" dirty="0">
                <a:hlinkClick r:id="rId2"/>
              </a:rPr>
              <a:t>gwest@redhat.com</a:t>
            </a:r>
            <a:endParaRPr lang="en-US" dirty="0"/>
          </a:p>
          <a:p>
            <a:pPr algn="r"/>
            <a:r>
              <a:rPr lang="en-US"/>
              <a:t>Sep 27, 2022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5717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F5D17-EC9C-035D-E88D-7AF1DB18E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21A9F-E869-DE24-9D31-C3F2519474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 a highly redundant OpenShift environment – Fail Fast is important to uptime of applications.</a:t>
            </a:r>
          </a:p>
          <a:p>
            <a:r>
              <a:rPr lang="en-US" dirty="0"/>
              <a:t>OpenShift “kills” pods on not-ready node when node reboots. In addition, Nodes marked un-</a:t>
            </a:r>
            <a:r>
              <a:rPr lang="en-US" dirty="0" err="1"/>
              <a:t>scheduable</a:t>
            </a:r>
            <a:r>
              <a:rPr lang="en-US" dirty="0"/>
              <a:t> should also be avoided for better uptime.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6 Managing the lifecycle of the Pod's containers - Kubernetes in Action,  Second Edition MEAP V13">
            <a:extLst>
              <a:ext uri="{FF2B5EF4-FFF2-40B4-BE49-F238E27FC236}">
                <a16:creationId xmlns:a16="http://schemas.microsoft.com/office/drawing/2014/main" id="{3227A482-01F0-724A-7CEE-05CE199882F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690688"/>
            <a:ext cx="5780332" cy="1788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243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D3EE3-64D9-CB07-1E24-7FE02005F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82819-23E1-E7E7-174B-8643536173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new monitor script that watches all nodes for not-ready or un-</a:t>
            </a:r>
            <a:r>
              <a:rPr lang="en-US" dirty="0" err="1"/>
              <a:t>schedeable</a:t>
            </a:r>
            <a:r>
              <a:rPr lang="en-US" dirty="0"/>
              <a:t> are cleaned up of all non-system pods</a:t>
            </a:r>
          </a:p>
          <a:p>
            <a:r>
              <a:rPr lang="en-US" dirty="0"/>
              <a:t>Non-system pods do not have “</a:t>
            </a:r>
            <a:r>
              <a:rPr lang="en-US" dirty="0" err="1"/>
              <a:t>openshift</a:t>
            </a:r>
            <a:r>
              <a:rPr lang="en-US" dirty="0"/>
              <a:t>-” in there namespace/project name.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83E90FA-B761-D06C-7E50-C5CAF3AF892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0688"/>
            <a:ext cx="5181600" cy="3882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728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5D7C0-8E5B-AB5C-06FB-682A90791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92682-BF59-C1A6-862F-A424445472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Node is marked un-</a:t>
            </a:r>
            <a:r>
              <a:rPr lang="en-US" dirty="0" err="1"/>
              <a:t>scheduable</a:t>
            </a:r>
            <a:endParaRPr lang="en-US" dirty="0"/>
          </a:p>
          <a:p>
            <a:r>
              <a:rPr lang="en-US" dirty="0"/>
              <a:t>Script is run</a:t>
            </a:r>
          </a:p>
          <a:p>
            <a:r>
              <a:rPr lang="en-US" dirty="0"/>
              <a:t>Two pods are deleted</a:t>
            </a:r>
          </a:p>
          <a:p>
            <a:endParaRPr lang="en-US" dirty="0"/>
          </a:p>
        </p:txBody>
      </p:sp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9CC0CADF-4D6C-23D1-59DD-8C7D24334E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943825"/>
            <a:ext cx="5181600" cy="2114938"/>
          </a:xfrm>
        </p:spPr>
      </p:pic>
    </p:spTree>
    <p:extLst>
      <p:ext uri="{BB962C8B-B14F-4D97-AF65-F5344CB8AC3E}">
        <p14:creationId xmlns:p14="http://schemas.microsoft.com/office/powerpoint/2010/main" val="2335755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52877-901D-C0F7-2CD5-AFA94D2FE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09B4A-9B78-F01E-6691-D4EC987A23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57022" cy="1603375"/>
          </a:xfrm>
        </p:spPr>
        <p:txBody>
          <a:bodyPr/>
          <a:lstStyle/>
          <a:p>
            <a:r>
              <a:rPr lang="en-US" dirty="0"/>
              <a:t>Pods have moved to worker-0, as the worker-1 is un-</a:t>
            </a:r>
            <a:r>
              <a:rPr lang="en-US" dirty="0" err="1"/>
              <a:t>scheduable</a:t>
            </a:r>
            <a:r>
              <a:rPr lang="en-US" dirty="0"/>
              <a:t>.</a:t>
            </a:r>
          </a:p>
          <a:p>
            <a:r>
              <a:rPr lang="en-US" dirty="0"/>
              <a:t>No system/</a:t>
            </a:r>
            <a:r>
              <a:rPr lang="en-US" dirty="0" err="1"/>
              <a:t>openshift</a:t>
            </a:r>
            <a:r>
              <a:rPr lang="en-US" dirty="0"/>
              <a:t> pods were touched or harmed.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DE02466-8084-AEFD-07C9-1E97D30E41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199" y="4387480"/>
            <a:ext cx="11368209" cy="691147"/>
          </a:xfrm>
        </p:spPr>
      </p:pic>
    </p:spTree>
    <p:extLst>
      <p:ext uri="{BB962C8B-B14F-4D97-AF65-F5344CB8AC3E}">
        <p14:creationId xmlns:p14="http://schemas.microsoft.com/office/powerpoint/2010/main" val="4049494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9603B-0D51-C09A-32A7-04B576782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add/Enhancements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91F1F-9DD2-EF39-51F5-BD18FD23D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AvoidList</a:t>
            </a:r>
            <a:r>
              <a:rPr lang="en-US" dirty="0"/>
              <a:t> for things like operators or other infra components</a:t>
            </a:r>
          </a:p>
          <a:p>
            <a:r>
              <a:rPr lang="en-US" dirty="0"/>
              <a:t>State Transition Support – Wait till node is ready once before processing</a:t>
            </a:r>
          </a:p>
          <a:p>
            <a:r>
              <a:rPr lang="en-US" dirty="0"/>
              <a:t>Event/Notification/Logging</a:t>
            </a:r>
          </a:p>
          <a:p>
            <a:r>
              <a:rPr lang="en-US" dirty="0"/>
              <a:t>Kill </a:t>
            </a:r>
            <a:r>
              <a:rPr lang="en-US" dirty="0" err="1"/>
              <a:t>coredns</a:t>
            </a:r>
            <a:r>
              <a:rPr lang="en-US" dirty="0"/>
              <a:t> service if exists </a:t>
            </a:r>
          </a:p>
          <a:p>
            <a:r>
              <a:rPr lang="en-US" dirty="0"/>
              <a:t>Migrate from cronjob to static pod</a:t>
            </a:r>
          </a:p>
          <a:p>
            <a:r>
              <a:rPr lang="en-US" dirty="0"/>
              <a:t>Wait two cycles of not-ready to trigger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7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8FEF4-87FB-D76D-872F-2F8F9F681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73D69D-6939-58AE-1B71-C82476D16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Upstream source:</a:t>
            </a:r>
          </a:p>
          <a:p>
            <a:r>
              <a:rPr lang="en-US" dirty="0">
                <a:hlinkClick r:id="rId2"/>
              </a:rPr>
              <a:t>https://github.com/glennswest/podsupervisor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649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{EF84B286-2F62-AC4D-A530-D9B3E2964EA4}tf16401369</Template>
  <TotalTime>7416</TotalTime>
  <Words>193</Words>
  <Application>Microsoft Macintosh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PodSupervisor Are your pods sleeping?</vt:lpstr>
      <vt:lpstr>Issue</vt:lpstr>
      <vt:lpstr>Solution</vt:lpstr>
      <vt:lpstr>Example</vt:lpstr>
      <vt:lpstr>Result</vt:lpstr>
      <vt:lpstr>Things to add/Enhancements</vt:lpstr>
      <vt:lpstr>Source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PodSupervisor Are your pods sleeping?</dc:title>
  <dc:creator>Glenn West</dc:creator>
  <cp:lastModifiedBy>Glenn West</cp:lastModifiedBy>
  <cp:revision>3</cp:revision>
  <dcterms:created xsi:type="dcterms:W3CDTF">2022-09-22T17:32:02Z</dcterms:created>
  <dcterms:modified xsi:type="dcterms:W3CDTF">2022-09-27T21:08:46Z</dcterms:modified>
</cp:coreProperties>
</file>