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west@redha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Glenn West</a:t>
            </a:r>
          </a:p>
          <a:p>
            <a:pPr algn="r"/>
            <a:r>
              <a:rPr lang="en-US" dirty="0">
                <a:hlinkClick r:id="rId2"/>
              </a:rPr>
              <a:t>gwest@redhat.com</a:t>
            </a:r>
            <a:endParaRPr lang="en-US" dirty="0"/>
          </a:p>
          <a:p>
            <a:pPr algn="r"/>
            <a:r>
              <a:rPr lang="en-US"/>
              <a:t>Sep 30, 2022 10:31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Script “kills” pods on not-ready node and pod will be rescheduled as its settings dictate.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monitor script that watches all nodes for not-ready  then cleans up selected pods</a:t>
            </a:r>
          </a:p>
          <a:p>
            <a:r>
              <a:rPr lang="en-US" dirty="0"/>
              <a:t>Pods may be selected list of names or wildcards</a:t>
            </a:r>
          </a:p>
          <a:p>
            <a:r>
              <a:rPr lang="en-US" dirty="0"/>
              <a:t>Pods may be avoided by list of names or wildcard</a:t>
            </a:r>
          </a:p>
          <a:p>
            <a:r>
              <a:rPr lang="en-US" dirty="0"/>
              <a:t>Script auto suspends during upgrades</a:t>
            </a:r>
          </a:p>
          <a:p>
            <a:r>
              <a:rPr lang="en-US" dirty="0"/>
              <a:t>Default settings watch </a:t>
            </a:r>
            <a:r>
              <a:rPr lang="en-US" dirty="0" err="1"/>
              <a:t>dns</a:t>
            </a:r>
            <a:r>
              <a:rPr lang="en-US" dirty="0"/>
              <a:t> pods.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4DB5F-150C-06FE-21B3-947D0E89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693"/>
            <a:ext cx="5181600" cy="2137201"/>
          </a:xfrm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0D35-B3FB-600F-4E9A-2D334F3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02D6-DE45-419B-10FA-3B4D4029B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flapping detection </a:t>
            </a:r>
          </a:p>
          <a:p>
            <a:pPr lvl="1"/>
            <a:r>
              <a:rPr lang="en-US" dirty="0"/>
              <a:t>Node must be not ready two scans</a:t>
            </a:r>
          </a:p>
          <a:p>
            <a:r>
              <a:rPr lang="en-US" dirty="0"/>
              <a:t>On pod deletion, alerts are sent to OpenShift Alert Manager.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CDC8A-C1FE-1EA7-8483-5A795CE6D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7627" y="1593786"/>
            <a:ext cx="3149600" cy="2590800"/>
          </a:xfrm>
          <a:prstGeom prst="rect">
            <a:avLst/>
          </a:prstGeom>
        </p:spPr>
      </p:pic>
      <p:pic>
        <p:nvPicPr>
          <p:cNvPr id="3076" name="Picture 4" descr="Notification Alarm Buzzer icon PNG and SVG Vector Free Download">
            <a:extLst>
              <a:ext uri="{FF2B5EF4-FFF2-40B4-BE49-F238E27FC236}">
                <a16:creationId xmlns:a16="http://schemas.microsoft.com/office/drawing/2014/main" id="{D54EAC7C-0773-656D-F570-29DFF0EA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77" y="4322462"/>
            <a:ext cx="21209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</a:t>
            </a:r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8526</TotalTime>
  <Words>165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Additional Features</vt:lpstr>
      <vt:lpstr>Example</vt:lpstr>
      <vt:lpstr>Result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8</cp:revision>
  <dcterms:created xsi:type="dcterms:W3CDTF">2022-09-22T17:32:02Z</dcterms:created>
  <dcterms:modified xsi:type="dcterms:W3CDTF">2022-09-30T15:31:17Z</dcterms:modified>
</cp:coreProperties>
</file>