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0" r:id="rId3"/>
  </p:sldMasterIdLst>
  <p:notesMasterIdLst>
    <p:notesMasterId r:id="rId9"/>
  </p:notesMasterIdLst>
  <p:sldIdLst>
    <p:sldId id="492" r:id="rId4"/>
    <p:sldId id="4506" r:id="rId5"/>
    <p:sldId id="4507" r:id="rId6"/>
    <p:sldId id="4508" r:id="rId7"/>
    <p:sldId id="450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a Buchanan" initials="MB" lastIdx="1" clrIdx="0">
    <p:extLst>
      <p:ext uri="{19B8F6BF-5375-455C-9EA6-DF929625EA0E}">
        <p15:presenceInfo xmlns:p15="http://schemas.microsoft.com/office/powerpoint/2012/main" userId="Michaela Bucha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345"/>
    <a:srgbClr val="A5D860"/>
    <a:srgbClr val="65B7B2"/>
    <a:srgbClr val="E3E5E9"/>
    <a:srgbClr val="E9EBF5"/>
    <a:srgbClr val="15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8F7F2-838F-4706-AE17-A6165948534C}" v="24" dt="2022-11-07T23:24:06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son Hallenbeck" userId="55cdfa02-402e-4686-968b-b8faa6c4ac7e" providerId="ADAL" clId="{1098F7F2-838F-4706-AE17-A6165948534C}"/>
    <pc:docChg chg="undo custSel addSld modSld sldOrd">
      <pc:chgData name="Hudson Hallenbeck" userId="55cdfa02-402e-4686-968b-b8faa6c4ac7e" providerId="ADAL" clId="{1098F7F2-838F-4706-AE17-A6165948534C}" dt="2022-11-07T23:24:50.231" v="1674" actId="1076"/>
      <pc:docMkLst>
        <pc:docMk/>
      </pc:docMkLst>
      <pc:sldChg chg="addSp delSp modSp mod setBg modClrScheme chgLayout modNotesTx">
        <pc:chgData name="Hudson Hallenbeck" userId="55cdfa02-402e-4686-968b-b8faa6c4ac7e" providerId="ADAL" clId="{1098F7F2-838F-4706-AE17-A6165948534C}" dt="2022-11-07T22:47:31.846" v="1652" actId="20577"/>
        <pc:sldMkLst>
          <pc:docMk/>
          <pc:sldMk cId="3756409664" sldId="4506"/>
        </pc:sldMkLst>
        <pc:spChg chg="add del mod ord">
          <ac:chgData name="Hudson Hallenbeck" userId="55cdfa02-402e-4686-968b-b8faa6c4ac7e" providerId="ADAL" clId="{1098F7F2-838F-4706-AE17-A6165948534C}" dt="2022-11-07T19:26:29.347" v="1" actId="700"/>
          <ac:spMkLst>
            <pc:docMk/>
            <pc:sldMk cId="3756409664" sldId="4506"/>
            <ac:spMk id="2" creationId="{EEDAE6BA-1420-FCFC-4AF5-D1A2910A0D88}"/>
          </ac:spMkLst>
        </pc:spChg>
        <pc:spChg chg="add del mod ord">
          <ac:chgData name="Hudson Hallenbeck" userId="55cdfa02-402e-4686-968b-b8faa6c4ac7e" providerId="ADAL" clId="{1098F7F2-838F-4706-AE17-A6165948534C}" dt="2022-11-07T19:26:29.347" v="1" actId="700"/>
          <ac:spMkLst>
            <pc:docMk/>
            <pc:sldMk cId="3756409664" sldId="4506"/>
            <ac:spMk id="3" creationId="{FD0590F6-B5E5-3F4A-2939-AE5CE65669FC}"/>
          </ac:spMkLst>
        </pc:spChg>
        <pc:spChg chg="add del mod ord">
          <ac:chgData name="Hudson Hallenbeck" userId="55cdfa02-402e-4686-968b-b8faa6c4ac7e" providerId="ADAL" clId="{1098F7F2-838F-4706-AE17-A6165948534C}" dt="2022-11-07T19:26:29.347" v="1" actId="700"/>
          <ac:spMkLst>
            <pc:docMk/>
            <pc:sldMk cId="3756409664" sldId="4506"/>
            <ac:spMk id="4" creationId="{782DF078-7FB0-BE94-6C66-DF13B1A37157}"/>
          </ac:spMkLst>
        </pc:spChg>
        <pc:spChg chg="mod">
          <ac:chgData name="Hudson Hallenbeck" userId="55cdfa02-402e-4686-968b-b8faa6c4ac7e" providerId="ADAL" clId="{1098F7F2-838F-4706-AE17-A6165948534C}" dt="2022-11-07T21:40:39.694" v="427" actId="20577"/>
          <ac:spMkLst>
            <pc:docMk/>
            <pc:sldMk cId="3756409664" sldId="4506"/>
            <ac:spMk id="5" creationId="{183E7038-0348-4BF8-991D-10F1AB124EB9}"/>
          </ac:spMkLst>
        </pc:spChg>
        <pc:spChg chg="add del mod ord">
          <ac:chgData name="Hudson Hallenbeck" userId="55cdfa02-402e-4686-968b-b8faa6c4ac7e" providerId="ADAL" clId="{1098F7F2-838F-4706-AE17-A6165948534C}" dt="2022-11-07T19:26:29.347" v="1" actId="700"/>
          <ac:spMkLst>
            <pc:docMk/>
            <pc:sldMk cId="3756409664" sldId="4506"/>
            <ac:spMk id="7" creationId="{32180240-AD07-0786-A9BF-8FA64182103E}"/>
          </ac:spMkLst>
        </pc:spChg>
        <pc:spChg chg="add del mod ord">
          <ac:chgData name="Hudson Hallenbeck" userId="55cdfa02-402e-4686-968b-b8faa6c4ac7e" providerId="ADAL" clId="{1098F7F2-838F-4706-AE17-A6165948534C}" dt="2022-11-07T19:26:29.347" v="1" actId="700"/>
          <ac:spMkLst>
            <pc:docMk/>
            <pc:sldMk cId="3756409664" sldId="4506"/>
            <ac:spMk id="8" creationId="{77C28013-0379-9436-8D01-B20F2BFB0858}"/>
          </ac:spMkLst>
        </pc:spChg>
        <pc:spChg chg="add del mod">
          <ac:chgData name="Hudson Hallenbeck" userId="55cdfa02-402e-4686-968b-b8faa6c4ac7e" providerId="ADAL" clId="{1098F7F2-838F-4706-AE17-A6165948534C}" dt="2022-11-07T20:57:41.257" v="8" actId="767"/>
          <ac:spMkLst>
            <pc:docMk/>
            <pc:sldMk cId="3756409664" sldId="4506"/>
            <ac:spMk id="9" creationId="{7CE6E8B7-6766-BD00-4AC5-910835373FF3}"/>
          </ac:spMkLst>
        </pc:spChg>
        <pc:spChg chg="add del mod">
          <ac:chgData name="Hudson Hallenbeck" userId="55cdfa02-402e-4686-968b-b8faa6c4ac7e" providerId="ADAL" clId="{1098F7F2-838F-4706-AE17-A6165948534C}" dt="2022-11-07T21:29:06.474" v="29" actId="767"/>
          <ac:spMkLst>
            <pc:docMk/>
            <pc:sldMk cId="3756409664" sldId="4506"/>
            <ac:spMk id="10" creationId="{97987C90-F296-151C-DC97-8066F9F5A3B4}"/>
          </ac:spMkLst>
        </pc:spChg>
        <pc:spChg chg="add del mod">
          <ac:chgData name="Hudson Hallenbeck" userId="55cdfa02-402e-4686-968b-b8faa6c4ac7e" providerId="ADAL" clId="{1098F7F2-838F-4706-AE17-A6165948534C}" dt="2022-11-07T21:28:32.445" v="17" actId="767"/>
          <ac:spMkLst>
            <pc:docMk/>
            <pc:sldMk cId="3756409664" sldId="4506"/>
            <ac:spMk id="11" creationId="{D74BB3D6-FF6E-FB9F-2313-C84D7E2D9EE0}"/>
          </ac:spMkLst>
        </pc:spChg>
        <pc:spChg chg="add mod">
          <ac:chgData name="Hudson Hallenbeck" userId="55cdfa02-402e-4686-968b-b8faa6c4ac7e" providerId="ADAL" clId="{1098F7F2-838F-4706-AE17-A6165948534C}" dt="2022-11-07T21:29:04.959" v="26" actId="571"/>
          <ac:spMkLst>
            <pc:docMk/>
            <pc:sldMk cId="3756409664" sldId="4506"/>
            <ac:spMk id="12" creationId="{D6FF5516-6035-E449-9051-2E1542DEA637}"/>
          </ac:spMkLst>
        </pc:spChg>
        <pc:spChg chg="add mod">
          <ac:chgData name="Hudson Hallenbeck" userId="55cdfa02-402e-4686-968b-b8faa6c4ac7e" providerId="ADAL" clId="{1098F7F2-838F-4706-AE17-A6165948534C}" dt="2022-11-07T21:29:04.205" v="25" actId="571"/>
          <ac:spMkLst>
            <pc:docMk/>
            <pc:sldMk cId="3756409664" sldId="4506"/>
            <ac:spMk id="13" creationId="{3609768B-BE46-2B91-1469-4E35FC51447D}"/>
          </ac:spMkLst>
        </pc:spChg>
        <pc:spChg chg="add mod">
          <ac:chgData name="Hudson Hallenbeck" userId="55cdfa02-402e-4686-968b-b8faa6c4ac7e" providerId="ADAL" clId="{1098F7F2-838F-4706-AE17-A6165948534C}" dt="2022-11-07T21:29:04.205" v="25" actId="571"/>
          <ac:spMkLst>
            <pc:docMk/>
            <pc:sldMk cId="3756409664" sldId="4506"/>
            <ac:spMk id="14" creationId="{F974E11F-C52F-AA3C-B483-BD4ABE16E305}"/>
          </ac:spMkLst>
        </pc:spChg>
        <pc:spChg chg="add del">
          <ac:chgData name="Hudson Hallenbeck" userId="55cdfa02-402e-4686-968b-b8faa6c4ac7e" providerId="ADAL" clId="{1098F7F2-838F-4706-AE17-A6165948534C}" dt="2022-11-07T21:29:03.726" v="24" actId="22"/>
          <ac:spMkLst>
            <pc:docMk/>
            <pc:sldMk cId="3756409664" sldId="4506"/>
            <ac:spMk id="16" creationId="{96AE52B0-C1D1-5715-A643-F06B0BC884FB}"/>
          </ac:spMkLst>
        </pc:spChg>
        <pc:spChg chg="add mod">
          <ac:chgData name="Hudson Hallenbeck" userId="55cdfa02-402e-4686-968b-b8faa6c4ac7e" providerId="ADAL" clId="{1098F7F2-838F-4706-AE17-A6165948534C}" dt="2022-11-07T21:39:33.152" v="371" actId="1076"/>
          <ac:spMkLst>
            <pc:docMk/>
            <pc:sldMk cId="3756409664" sldId="4506"/>
            <ac:spMk id="18" creationId="{36D8070F-2F6E-70CD-C751-FB987D1BC2DD}"/>
          </ac:spMkLst>
        </pc:spChg>
        <pc:spChg chg="add mod">
          <ac:chgData name="Hudson Hallenbeck" userId="55cdfa02-402e-4686-968b-b8faa6c4ac7e" providerId="ADAL" clId="{1098F7F2-838F-4706-AE17-A6165948534C}" dt="2022-11-07T21:41:24.339" v="456" actId="20577"/>
          <ac:spMkLst>
            <pc:docMk/>
            <pc:sldMk cId="3756409664" sldId="4506"/>
            <ac:spMk id="20" creationId="{DBA64C45-7FA5-E207-5C59-4067410376FE}"/>
          </ac:spMkLst>
        </pc:spChg>
        <pc:spChg chg="add mod">
          <ac:chgData name="Hudson Hallenbeck" userId="55cdfa02-402e-4686-968b-b8faa6c4ac7e" providerId="ADAL" clId="{1098F7F2-838F-4706-AE17-A6165948534C}" dt="2022-11-07T21:31:15.053" v="45" actId="571"/>
          <ac:spMkLst>
            <pc:docMk/>
            <pc:sldMk cId="3756409664" sldId="4506"/>
            <ac:spMk id="21" creationId="{827B1E7D-8C23-F272-14A6-86F4B417ECF3}"/>
          </ac:spMkLst>
        </pc:spChg>
        <pc:spChg chg="add mod">
          <ac:chgData name="Hudson Hallenbeck" userId="55cdfa02-402e-4686-968b-b8faa6c4ac7e" providerId="ADAL" clId="{1098F7F2-838F-4706-AE17-A6165948534C}" dt="2022-11-07T21:31:26.305" v="49" actId="571"/>
          <ac:spMkLst>
            <pc:docMk/>
            <pc:sldMk cId="3756409664" sldId="4506"/>
            <ac:spMk id="22" creationId="{50D3193A-4018-463F-9085-3E615FCC9EA0}"/>
          </ac:spMkLst>
        </pc:spChg>
        <pc:spChg chg="add mod">
          <ac:chgData name="Hudson Hallenbeck" userId="55cdfa02-402e-4686-968b-b8faa6c4ac7e" providerId="ADAL" clId="{1098F7F2-838F-4706-AE17-A6165948534C}" dt="2022-11-07T21:31:25.996" v="48" actId="571"/>
          <ac:spMkLst>
            <pc:docMk/>
            <pc:sldMk cId="3756409664" sldId="4506"/>
            <ac:spMk id="23" creationId="{44475408-0B95-431A-26DA-B33F9E1D293E}"/>
          </ac:spMkLst>
        </pc:spChg>
        <pc:spChg chg="mod">
          <ac:chgData name="Hudson Hallenbeck" userId="55cdfa02-402e-4686-968b-b8faa6c4ac7e" providerId="ADAL" clId="{1098F7F2-838F-4706-AE17-A6165948534C}" dt="2022-11-07T21:39:35.677" v="372" actId="1076"/>
          <ac:spMkLst>
            <pc:docMk/>
            <pc:sldMk cId="3756409664" sldId="4506"/>
            <ac:spMk id="48" creationId="{6F6CFF0C-A44D-40D5-BCF8-630C8827ED9B}"/>
          </ac:spMkLst>
        </pc:spChg>
      </pc:sldChg>
      <pc:sldChg chg="addSp modSp mod">
        <pc:chgData name="Hudson Hallenbeck" userId="55cdfa02-402e-4686-968b-b8faa6c4ac7e" providerId="ADAL" clId="{1098F7F2-838F-4706-AE17-A6165948534C}" dt="2022-11-07T23:24:50.231" v="1674" actId="1076"/>
        <pc:sldMkLst>
          <pc:docMk/>
          <pc:sldMk cId="2628666864" sldId="4507"/>
        </pc:sldMkLst>
        <pc:spChg chg="mod">
          <ac:chgData name="Hudson Hallenbeck" userId="55cdfa02-402e-4686-968b-b8faa6c4ac7e" providerId="ADAL" clId="{1098F7F2-838F-4706-AE17-A6165948534C}" dt="2022-11-07T23:22:05.035" v="1661" actId="1076"/>
          <ac:spMkLst>
            <pc:docMk/>
            <pc:sldMk cId="2628666864" sldId="4507"/>
            <ac:spMk id="2" creationId="{89FA7AD3-19AF-5C5E-07DB-B3676D8E876D}"/>
          </ac:spMkLst>
        </pc:spChg>
        <pc:spChg chg="mod">
          <ac:chgData name="Hudson Hallenbeck" userId="55cdfa02-402e-4686-968b-b8faa6c4ac7e" providerId="ADAL" clId="{1098F7F2-838F-4706-AE17-A6165948534C}" dt="2022-11-07T23:24:50.231" v="1674" actId="1076"/>
          <ac:spMkLst>
            <pc:docMk/>
            <pc:sldMk cId="2628666864" sldId="4507"/>
            <ac:spMk id="6" creationId="{F7175196-CAED-C9F4-C57C-2BC2E3968142}"/>
          </ac:spMkLst>
        </pc:spChg>
        <pc:spChg chg="mod">
          <ac:chgData name="Hudson Hallenbeck" userId="55cdfa02-402e-4686-968b-b8faa6c4ac7e" providerId="ADAL" clId="{1098F7F2-838F-4706-AE17-A6165948534C}" dt="2022-11-07T23:24:50.231" v="1674" actId="1076"/>
          <ac:spMkLst>
            <pc:docMk/>
            <pc:sldMk cId="2628666864" sldId="4507"/>
            <ac:spMk id="8" creationId="{7D923403-C56C-1A3F-7A17-FCFC6EFF775C}"/>
          </ac:spMkLst>
        </pc:spChg>
        <pc:picChg chg="add mod">
          <ac:chgData name="Hudson Hallenbeck" userId="55cdfa02-402e-4686-968b-b8faa6c4ac7e" providerId="ADAL" clId="{1098F7F2-838F-4706-AE17-A6165948534C}" dt="2022-11-07T23:24:43.017" v="1673" actId="1076"/>
          <ac:picMkLst>
            <pc:docMk/>
            <pc:sldMk cId="2628666864" sldId="4507"/>
            <ac:picMk id="12" creationId="{9975B7C1-C124-E8CE-F4F9-1C85C6F2660C}"/>
          </ac:picMkLst>
        </pc:picChg>
        <pc:cxnChg chg="mod">
          <ac:chgData name="Hudson Hallenbeck" userId="55cdfa02-402e-4686-968b-b8faa6c4ac7e" providerId="ADAL" clId="{1098F7F2-838F-4706-AE17-A6165948534C}" dt="2022-11-07T23:24:50.231" v="1674" actId="1076"/>
          <ac:cxnSpMkLst>
            <pc:docMk/>
            <pc:sldMk cId="2628666864" sldId="4507"/>
            <ac:cxnSpMk id="5" creationId="{106C090E-285F-722F-7AB1-B13C29231815}"/>
          </ac:cxnSpMkLst>
        </pc:cxnChg>
      </pc:sldChg>
      <pc:sldChg chg="addSp delSp modSp mod">
        <pc:chgData name="Hudson Hallenbeck" userId="55cdfa02-402e-4686-968b-b8faa6c4ac7e" providerId="ADAL" clId="{1098F7F2-838F-4706-AE17-A6165948534C}" dt="2022-11-07T23:09:58.397" v="1653" actId="33524"/>
        <pc:sldMkLst>
          <pc:docMk/>
          <pc:sldMk cId="3689305655" sldId="4508"/>
        </pc:sldMkLst>
        <pc:spChg chg="mod">
          <ac:chgData name="Hudson Hallenbeck" userId="55cdfa02-402e-4686-968b-b8faa6c4ac7e" providerId="ADAL" clId="{1098F7F2-838F-4706-AE17-A6165948534C}" dt="2022-11-07T21:55:30.071" v="624" actId="14100"/>
          <ac:spMkLst>
            <pc:docMk/>
            <pc:sldMk cId="3689305655" sldId="4508"/>
            <ac:spMk id="2" creationId="{89FA7AD3-19AF-5C5E-07DB-B3676D8E876D}"/>
          </ac:spMkLst>
        </pc:spChg>
        <pc:spChg chg="mod">
          <ac:chgData name="Hudson Hallenbeck" userId="55cdfa02-402e-4686-968b-b8faa6c4ac7e" providerId="ADAL" clId="{1098F7F2-838F-4706-AE17-A6165948534C}" dt="2022-11-07T23:09:58.397" v="1653" actId="33524"/>
          <ac:spMkLst>
            <pc:docMk/>
            <pc:sldMk cId="3689305655" sldId="4508"/>
            <ac:spMk id="3" creationId="{09E6318A-1918-13B4-B739-0F49C820E3AF}"/>
          </ac:spMkLst>
        </pc:spChg>
        <pc:spChg chg="add mod">
          <ac:chgData name="Hudson Hallenbeck" userId="55cdfa02-402e-4686-968b-b8faa6c4ac7e" providerId="ADAL" clId="{1098F7F2-838F-4706-AE17-A6165948534C}" dt="2022-11-07T21:57:56.966" v="629" actId="571"/>
          <ac:spMkLst>
            <pc:docMk/>
            <pc:sldMk cId="3689305655" sldId="4508"/>
            <ac:spMk id="4" creationId="{B0851F10-3EE8-AEB9-B4BE-373DF769D6CC}"/>
          </ac:spMkLst>
        </pc:spChg>
        <pc:spChg chg="add del mod">
          <ac:chgData name="Hudson Hallenbeck" userId="55cdfa02-402e-4686-968b-b8faa6c4ac7e" providerId="ADAL" clId="{1098F7F2-838F-4706-AE17-A6165948534C}" dt="2022-11-07T22:16:01.978" v="716" actId="478"/>
          <ac:spMkLst>
            <pc:docMk/>
            <pc:sldMk cId="3689305655" sldId="4508"/>
            <ac:spMk id="5" creationId="{074D2D7A-7499-4342-03C9-BFCD806BC663}"/>
          </ac:spMkLst>
        </pc:spChg>
        <pc:spChg chg="add del mod">
          <ac:chgData name="Hudson Hallenbeck" userId="55cdfa02-402e-4686-968b-b8faa6c4ac7e" providerId="ADAL" clId="{1098F7F2-838F-4706-AE17-A6165948534C}" dt="2022-11-07T22:15:59.163" v="715" actId="478"/>
          <ac:spMkLst>
            <pc:docMk/>
            <pc:sldMk cId="3689305655" sldId="4508"/>
            <ac:spMk id="6" creationId="{5F9650D8-99C0-2C18-28F1-177750FB1618}"/>
          </ac:spMkLst>
        </pc:spChg>
        <pc:spChg chg="add del mod">
          <ac:chgData name="Hudson Hallenbeck" userId="55cdfa02-402e-4686-968b-b8faa6c4ac7e" providerId="ADAL" clId="{1098F7F2-838F-4706-AE17-A6165948534C}" dt="2022-11-07T22:15:56.754" v="714" actId="478"/>
          <ac:spMkLst>
            <pc:docMk/>
            <pc:sldMk cId="3689305655" sldId="4508"/>
            <ac:spMk id="7" creationId="{A1922879-87AC-5726-B07E-CE6D2E421403}"/>
          </ac:spMkLst>
        </pc:spChg>
      </pc:sldChg>
      <pc:sldChg chg="delSp modSp add mod ord modNotesTx">
        <pc:chgData name="Hudson Hallenbeck" userId="55cdfa02-402e-4686-968b-b8faa6c4ac7e" providerId="ADAL" clId="{1098F7F2-838F-4706-AE17-A6165948534C}" dt="2022-11-07T22:46:56.364" v="1543" actId="6549"/>
        <pc:sldMkLst>
          <pc:docMk/>
          <pc:sldMk cId="2128067414" sldId="4509"/>
        </pc:sldMkLst>
        <pc:spChg chg="mod">
          <ac:chgData name="Hudson Hallenbeck" userId="55cdfa02-402e-4686-968b-b8faa6c4ac7e" providerId="ADAL" clId="{1098F7F2-838F-4706-AE17-A6165948534C}" dt="2022-11-07T22:45:58.051" v="1542" actId="20577"/>
          <ac:spMkLst>
            <pc:docMk/>
            <pc:sldMk cId="2128067414" sldId="4509"/>
            <ac:spMk id="5" creationId="{183E7038-0348-4BF8-991D-10F1AB124EB9}"/>
          </ac:spMkLst>
        </pc:spChg>
        <pc:spChg chg="del mod">
          <ac:chgData name="Hudson Hallenbeck" userId="55cdfa02-402e-4686-968b-b8faa6c4ac7e" providerId="ADAL" clId="{1098F7F2-838F-4706-AE17-A6165948534C}" dt="2022-11-07T22:45:37.582" v="1533" actId="478"/>
          <ac:spMkLst>
            <pc:docMk/>
            <pc:sldMk cId="2128067414" sldId="4509"/>
            <ac:spMk id="18" creationId="{36D8070F-2F6E-70CD-C751-FB987D1BC2DD}"/>
          </ac:spMkLst>
        </pc:spChg>
        <pc:spChg chg="del mod">
          <ac:chgData name="Hudson Hallenbeck" userId="55cdfa02-402e-4686-968b-b8faa6c4ac7e" providerId="ADAL" clId="{1098F7F2-838F-4706-AE17-A6165948534C}" dt="2022-11-07T22:45:38.982" v="1535" actId="478"/>
          <ac:spMkLst>
            <pc:docMk/>
            <pc:sldMk cId="2128067414" sldId="4509"/>
            <ac:spMk id="20" creationId="{DBA64C45-7FA5-E207-5C59-4067410376FE}"/>
          </ac:spMkLst>
        </pc:spChg>
        <pc:spChg chg="del">
          <ac:chgData name="Hudson Hallenbeck" userId="55cdfa02-402e-4686-968b-b8faa6c4ac7e" providerId="ADAL" clId="{1098F7F2-838F-4706-AE17-A6165948534C}" dt="2022-11-07T22:45:35.139" v="1531" actId="478"/>
          <ac:spMkLst>
            <pc:docMk/>
            <pc:sldMk cId="2128067414" sldId="4509"/>
            <ac:spMk id="48" creationId="{6F6CFF0C-A44D-40D5-BCF8-630C8827ED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E5B4-E5D8-425E-A390-1988C1370735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C2B37-41D4-4089-BFEB-5A772F75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Isolation – Execution | Filesystem | Network</a:t>
            </a:r>
          </a:p>
          <a:p>
            <a:r>
              <a:rPr lang="en-US" dirty="0"/>
              <a:t>Portability – Ability to tag and push images to public and private registries.</a:t>
            </a:r>
          </a:p>
          <a:p>
            <a:r>
              <a:rPr lang="en-US" dirty="0"/>
              <a:t>Low Overhead – When compared to bare-metal </a:t>
            </a:r>
            <a:r>
              <a:rPr lang="en-US"/>
              <a:t>or Virtual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2B37-41D4-4089-BFEB-5A772F751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2B37-41D4-4089-BFEB-5A772F751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295233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Presenter Title Line 1</a:t>
            </a:r>
            <a:br>
              <a:rPr lang="en-US" dirty="0"/>
            </a:br>
            <a:r>
              <a:rPr lang="en-US" dirty="0"/>
              <a:t>Presenter Title Line 2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0021" y="4041545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Sub-title can go here</a:t>
            </a:r>
            <a:br>
              <a:rPr lang="en-US" dirty="0"/>
            </a:br>
            <a:r>
              <a:rPr lang="en-US" dirty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7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96885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Chapter Divider 1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918107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Subhead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26071" y="345126"/>
            <a:ext cx="0" cy="6193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1070" y="345126"/>
            <a:ext cx="0" cy="61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7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</p:spPr>
        <p:txBody>
          <a:bodyPr>
            <a:noAutofit/>
          </a:bodyPr>
          <a:lstStyle>
            <a:lvl1pPr marL="0" indent="0" fontAlgn="t">
              <a:lnSpc>
                <a:spcPts val="6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>
                <a:latin typeface="Arial" charset="0"/>
              </a:rPr>
              <a:t>Big type headline</a:t>
            </a:r>
            <a:br>
              <a:rPr lang="en-US" sz="5000" baseline="0" dirty="0">
                <a:latin typeface="Arial" charset="0"/>
              </a:rPr>
            </a:br>
            <a:r>
              <a:rPr lang="en-US" sz="500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1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  <a:p>
            <a:r>
              <a:rPr lang="en-US" dirty="0"/>
              <a:t>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non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52491" y="397378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2491" y="3749323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93224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2932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Two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081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0870" y="0"/>
            <a:ext cx="12202870" cy="685800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 font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03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2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1928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1928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512775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12775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2194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9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0834" y="0"/>
            <a:ext cx="6091306" cy="6858000"/>
          </a:xfrm>
          <a:solidFill>
            <a:srgbClr val="F1EDED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n>
                  <a:noFill/>
                </a:ln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820263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91928" y="1227803"/>
            <a:ext cx="11406985" cy="524386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bar chart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77100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6468954" y="345125"/>
            <a:ext cx="5318234" cy="61265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22935"/>
            <a:ext cx="3282253" cy="5013220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76115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4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80" y="495865"/>
            <a:ext cx="4978401" cy="1118255"/>
          </a:xfrm>
        </p:spPr>
        <p:txBody>
          <a:bodyPr>
            <a:spAutoFit/>
          </a:bodyPr>
          <a:lstStyle>
            <a:lvl1pPr>
              <a:lnSpc>
                <a:spcPts val="4000"/>
              </a:lnSpc>
              <a:defRPr sz="3733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04000" y="2034550"/>
            <a:ext cx="4775201" cy="313932"/>
          </a:xfrm>
        </p:spPr>
        <p:txBody>
          <a:bodyPr>
            <a:spAutoFit/>
          </a:bodyPr>
          <a:lstStyle>
            <a:lvl1pPr marL="228594" indent="-228594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5373" y="793382"/>
            <a:ext cx="4775201" cy="605294"/>
          </a:xfrm>
        </p:spPr>
        <p:txBody>
          <a:bodyPr>
            <a:spAutoFit/>
          </a:bodyPr>
          <a:lstStyle>
            <a:lvl1pPr marL="0" indent="0">
              <a:lnSpc>
                <a:spcPts val="4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2" y="2034550"/>
            <a:ext cx="4978401" cy="313932"/>
          </a:xfrm>
        </p:spPr>
        <p:txBody>
          <a:bodyPr>
            <a:spAutoFit/>
          </a:bodyPr>
          <a:lstStyle>
            <a:lvl1pPr marL="228594" indent="-228594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486" y="6490231"/>
            <a:ext cx="41074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8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4928" y="6490230"/>
            <a:ext cx="26152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7565" y="6490230"/>
            <a:ext cx="15896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2532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90" y="495866"/>
            <a:ext cx="4978401" cy="111825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4000"/>
              </a:lnSpc>
              <a:defRPr sz="3733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04010" y="2034552"/>
            <a:ext cx="4775201" cy="313932"/>
          </a:xfrm>
          <a:prstGeom prst="rect">
            <a:avLst/>
          </a:prstGeom>
        </p:spPr>
        <p:txBody>
          <a:bodyPr>
            <a:spAutoFit/>
          </a:bodyPr>
          <a:lstStyle>
            <a:lvl1pPr marL="228552" indent="-228552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5384" y="793383"/>
            <a:ext cx="4775201" cy="60529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ts val="4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13" y="2034552"/>
            <a:ext cx="4978401" cy="313932"/>
          </a:xfrm>
          <a:prstGeom prst="rect">
            <a:avLst/>
          </a:prstGeom>
        </p:spPr>
        <p:txBody>
          <a:bodyPr>
            <a:spAutoFit/>
          </a:bodyPr>
          <a:lstStyle>
            <a:lvl1pPr marL="228552" indent="-228552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9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85" y="495866"/>
            <a:ext cx="4978401" cy="1118255"/>
          </a:xfrm>
        </p:spPr>
        <p:txBody>
          <a:bodyPr>
            <a:spAutoFit/>
          </a:bodyPr>
          <a:lstStyle>
            <a:lvl1pPr>
              <a:lnSpc>
                <a:spcPts val="4000"/>
              </a:lnSpc>
              <a:defRPr sz="3733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04005" y="2034552"/>
            <a:ext cx="4775201" cy="313932"/>
          </a:xfrm>
        </p:spPr>
        <p:txBody>
          <a:bodyPr>
            <a:spAutoFit/>
          </a:bodyPr>
          <a:lstStyle>
            <a:lvl1pPr marL="228573" indent="-228573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5378" y="793383"/>
            <a:ext cx="4775201" cy="605294"/>
          </a:xfrm>
        </p:spPr>
        <p:txBody>
          <a:bodyPr>
            <a:spAutoFit/>
          </a:bodyPr>
          <a:lstStyle>
            <a:lvl1pPr marL="0" indent="0">
              <a:lnSpc>
                <a:spcPts val="4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8" y="2034552"/>
            <a:ext cx="4978401" cy="313932"/>
          </a:xfrm>
        </p:spPr>
        <p:txBody>
          <a:bodyPr>
            <a:spAutoFit/>
          </a:bodyPr>
          <a:lstStyle>
            <a:lvl1pPr marL="228573" indent="-228573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–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723488" y="6490237"/>
            <a:ext cx="41074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609523"/>
            <a:fld id="{655362CE-4ABE-4CB4-8947-B1242CDD9D94}" type="slidenum">
              <a:rPr lang="en-US" sz="800" smtClean="0">
                <a:solidFill>
                  <a:srgbClr val="C0E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609523"/>
              <a:t>‹#›</a:t>
            </a:fld>
            <a:endParaRPr lang="en-US" sz="800">
              <a:solidFill>
                <a:srgbClr val="C0E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454928" y="6490235"/>
            <a:ext cx="26152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609523"/>
            <a:r>
              <a:rPr lang="en-US" sz="800">
                <a:solidFill>
                  <a:srgbClr val="C0E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17565" y="6490235"/>
            <a:ext cx="15896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609523"/>
            <a:r>
              <a:rPr lang="en-US" sz="800">
                <a:solidFill>
                  <a:srgbClr val="C0E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35757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9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8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5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8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3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4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6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9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73581" y="7733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109"/>
            <a:ext cx="12192000" cy="6807923"/>
            <a:chOff x="0" y="39082"/>
            <a:chExt cx="9144000" cy="5105942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5010149"/>
              <a:ext cx="9144000" cy="134875"/>
              <a:chOff x="0" y="5010149"/>
              <a:chExt cx="9144000" cy="13487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7063740" y="5010150"/>
                <a:ext cx="2080260" cy="133350"/>
              </a:xfrm>
              <a:custGeom>
                <a:avLst/>
                <a:gdLst>
                  <a:gd name="connsiteX0" fmla="*/ 0 w 2011680"/>
                  <a:gd name="connsiteY0" fmla="*/ 0 h 228600"/>
                  <a:gd name="connsiteX1" fmla="*/ 2011680 w 2011680"/>
                  <a:gd name="connsiteY1" fmla="*/ 0 h 228600"/>
                  <a:gd name="connsiteX2" fmla="*/ 2011680 w 2011680"/>
                  <a:gd name="connsiteY2" fmla="*/ 0 h 228600"/>
                  <a:gd name="connsiteX3" fmla="*/ 2011680 w 2011680"/>
                  <a:gd name="connsiteY3" fmla="*/ 228600 h 228600"/>
                  <a:gd name="connsiteX4" fmla="*/ 2011680 w 2011680"/>
                  <a:gd name="connsiteY4" fmla="*/ 228600 h 228600"/>
                  <a:gd name="connsiteX5" fmla="*/ 213360 w 2011680"/>
                  <a:gd name="connsiteY5" fmla="*/ 228600 h 228600"/>
                  <a:gd name="connsiteX6" fmla="*/ 213360 w 2011680"/>
                  <a:gd name="connsiteY6" fmla="*/ 228600 h 228600"/>
                  <a:gd name="connsiteX7" fmla="*/ 0 w 2011680"/>
                  <a:gd name="connsiteY7" fmla="*/ 0 h 228600"/>
                  <a:gd name="connsiteX0" fmla="*/ 0 w 2011680"/>
                  <a:gd name="connsiteY0" fmla="*/ 0 h 228600"/>
                  <a:gd name="connsiteX1" fmla="*/ 2011680 w 2011680"/>
                  <a:gd name="connsiteY1" fmla="*/ 0 h 228600"/>
                  <a:gd name="connsiteX2" fmla="*/ 2011680 w 2011680"/>
                  <a:gd name="connsiteY2" fmla="*/ 0 h 228600"/>
                  <a:gd name="connsiteX3" fmla="*/ 2011680 w 2011680"/>
                  <a:gd name="connsiteY3" fmla="*/ 228600 h 228600"/>
                  <a:gd name="connsiteX4" fmla="*/ 2011680 w 2011680"/>
                  <a:gd name="connsiteY4" fmla="*/ 228600 h 228600"/>
                  <a:gd name="connsiteX5" fmla="*/ 213360 w 2011680"/>
                  <a:gd name="connsiteY5" fmla="*/ 228600 h 228600"/>
                  <a:gd name="connsiteX6" fmla="*/ 213360 w 2011680"/>
                  <a:gd name="connsiteY6" fmla="*/ 228600 h 228600"/>
                  <a:gd name="connsiteX7" fmla="*/ 0 w 2011680"/>
                  <a:gd name="connsiteY7" fmla="*/ 0 h 228600"/>
                  <a:gd name="connsiteX0" fmla="*/ 0 w 1920240"/>
                  <a:gd name="connsiteY0" fmla="*/ 0 h 228600"/>
                  <a:gd name="connsiteX1" fmla="*/ 1920240 w 1920240"/>
                  <a:gd name="connsiteY1" fmla="*/ 0 h 228600"/>
                  <a:gd name="connsiteX2" fmla="*/ 1920240 w 1920240"/>
                  <a:gd name="connsiteY2" fmla="*/ 0 h 228600"/>
                  <a:gd name="connsiteX3" fmla="*/ 1920240 w 1920240"/>
                  <a:gd name="connsiteY3" fmla="*/ 228600 h 228600"/>
                  <a:gd name="connsiteX4" fmla="*/ 1920240 w 1920240"/>
                  <a:gd name="connsiteY4" fmla="*/ 228600 h 228600"/>
                  <a:gd name="connsiteX5" fmla="*/ 121920 w 1920240"/>
                  <a:gd name="connsiteY5" fmla="*/ 228600 h 228600"/>
                  <a:gd name="connsiteX6" fmla="*/ 121920 w 1920240"/>
                  <a:gd name="connsiteY6" fmla="*/ 228600 h 228600"/>
                  <a:gd name="connsiteX7" fmla="*/ 0 w 1920240"/>
                  <a:gd name="connsiteY7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0240" h="228600">
                    <a:moveTo>
                      <a:pt x="0" y="0"/>
                    </a:moveTo>
                    <a:lnTo>
                      <a:pt x="1920240" y="0"/>
                    </a:lnTo>
                    <a:lnTo>
                      <a:pt x="1920240" y="0"/>
                    </a:lnTo>
                    <a:lnTo>
                      <a:pt x="1920240" y="228600"/>
                    </a:lnTo>
                    <a:lnTo>
                      <a:pt x="1920240" y="228600"/>
                    </a:lnTo>
                    <a:lnTo>
                      <a:pt x="121920" y="228600"/>
                    </a:lnTo>
                    <a:lnTo>
                      <a:pt x="12192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5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6652260" y="5010149"/>
                <a:ext cx="655320" cy="133351"/>
              </a:xfrm>
              <a:custGeom>
                <a:avLst/>
                <a:gdLst>
                  <a:gd name="connsiteX0" fmla="*/ 0 w 655320"/>
                  <a:gd name="connsiteY0" fmla="*/ 0 h 228600"/>
                  <a:gd name="connsiteX1" fmla="*/ 518160 w 655320"/>
                  <a:gd name="connsiteY1" fmla="*/ 0 h 228600"/>
                  <a:gd name="connsiteX2" fmla="*/ 518160 w 655320"/>
                  <a:gd name="connsiteY2" fmla="*/ 0 h 228600"/>
                  <a:gd name="connsiteX3" fmla="*/ 655320 w 655320"/>
                  <a:gd name="connsiteY3" fmla="*/ 228600 h 228600"/>
                  <a:gd name="connsiteX4" fmla="*/ 655320 w 655320"/>
                  <a:gd name="connsiteY4" fmla="*/ 228600 h 228600"/>
                  <a:gd name="connsiteX5" fmla="*/ 160020 w 655320"/>
                  <a:gd name="connsiteY5" fmla="*/ 228600 h 228600"/>
                  <a:gd name="connsiteX6" fmla="*/ 160020 w 655320"/>
                  <a:gd name="connsiteY6" fmla="*/ 228600 h 228600"/>
                  <a:gd name="connsiteX7" fmla="*/ 0 w 655320"/>
                  <a:gd name="connsiteY7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320" h="228600">
                    <a:moveTo>
                      <a:pt x="0" y="0"/>
                    </a:moveTo>
                    <a:lnTo>
                      <a:pt x="518160" y="0"/>
                    </a:lnTo>
                    <a:lnTo>
                      <a:pt x="518160" y="0"/>
                    </a:lnTo>
                    <a:lnTo>
                      <a:pt x="655320" y="228600"/>
                    </a:lnTo>
                    <a:lnTo>
                      <a:pt x="655320" y="228600"/>
                    </a:lnTo>
                    <a:lnTo>
                      <a:pt x="160020" y="228600"/>
                    </a:lnTo>
                    <a:lnTo>
                      <a:pt x="16002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D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Freeform 52"/>
              <p:cNvSpPr/>
              <p:nvPr userDrawn="1"/>
            </p:nvSpPr>
            <p:spPr>
              <a:xfrm>
                <a:off x="0" y="5010912"/>
                <a:ext cx="6827520" cy="134112"/>
              </a:xfrm>
              <a:custGeom>
                <a:avLst/>
                <a:gdLst>
                  <a:gd name="connsiteX0" fmla="*/ 6669024 w 6827520"/>
                  <a:gd name="connsiteY0" fmla="*/ 0 h 134112"/>
                  <a:gd name="connsiteX1" fmla="*/ 0 w 6827520"/>
                  <a:gd name="connsiteY1" fmla="*/ 0 h 134112"/>
                  <a:gd name="connsiteX2" fmla="*/ 0 w 6827520"/>
                  <a:gd name="connsiteY2" fmla="*/ 0 h 134112"/>
                  <a:gd name="connsiteX3" fmla="*/ 0 w 6827520"/>
                  <a:gd name="connsiteY3" fmla="*/ 134112 h 134112"/>
                  <a:gd name="connsiteX4" fmla="*/ 0 w 6827520"/>
                  <a:gd name="connsiteY4" fmla="*/ 134112 h 134112"/>
                  <a:gd name="connsiteX5" fmla="*/ 6827520 w 6827520"/>
                  <a:gd name="connsiteY5" fmla="*/ 134112 h 134112"/>
                  <a:gd name="connsiteX6" fmla="*/ 6827520 w 6827520"/>
                  <a:gd name="connsiteY6" fmla="*/ 134112 h 134112"/>
                  <a:gd name="connsiteX7" fmla="*/ 6669024 w 6827520"/>
                  <a:gd name="connsiteY7" fmla="*/ 0 h 13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7520" h="134112">
                    <a:moveTo>
                      <a:pt x="666902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34112"/>
                    </a:lnTo>
                    <a:lnTo>
                      <a:pt x="0" y="134112"/>
                    </a:lnTo>
                    <a:lnTo>
                      <a:pt x="6827520" y="134112"/>
                    </a:lnTo>
                    <a:lnTo>
                      <a:pt x="6827520" y="134112"/>
                    </a:lnTo>
                    <a:lnTo>
                      <a:pt x="6669024" y="0"/>
                    </a:lnTo>
                    <a:close/>
                  </a:path>
                </a:pathLst>
              </a:custGeom>
              <a:solidFill>
                <a:srgbClr val="2013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32032" y="39082"/>
              <a:ext cx="9111968" cy="464204"/>
              <a:chOff x="32032" y="39082"/>
              <a:chExt cx="9111968" cy="464204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2" y="39082"/>
                <a:ext cx="1257300" cy="464204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3" name="Straight Connector 2"/>
              <p:cNvCxnSpPr/>
              <p:nvPr userDrawn="1"/>
            </p:nvCxnSpPr>
            <p:spPr>
              <a:xfrm>
                <a:off x="1289332" y="419062"/>
                <a:ext cx="7854668" cy="0"/>
              </a:xfrm>
              <a:prstGeom prst="line">
                <a:avLst/>
              </a:prstGeom>
              <a:ln w="28575">
                <a:solidFill>
                  <a:srgbClr val="A5D8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91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4685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1897-AAF5-9F48-8CFE-C7A0C3E8F556}" type="datetime1">
              <a:rPr lang="en-US" smtClean="0"/>
              <a:t>11/7/2022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70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rgbClr val="5498E4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500" kern="1200" baseline="0">
          <a:solidFill>
            <a:srgbClr val="32323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3472-96FE-492E-A689-805B6A83F1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0079-DE2B-4ED6-A6EF-CA0B2108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0" y="6500350"/>
            <a:ext cx="12192000" cy="382063"/>
          </a:xfrm>
          <a:custGeom>
            <a:avLst/>
            <a:gdLst>
              <a:gd name="connsiteX0" fmla="*/ 0 w 9594376"/>
              <a:gd name="connsiteY0" fmla="*/ 0 h 5254388"/>
              <a:gd name="connsiteX1" fmla="*/ 9594376 w 9594376"/>
              <a:gd name="connsiteY1" fmla="*/ 0 h 5254388"/>
              <a:gd name="connsiteX2" fmla="*/ 9594376 w 9594376"/>
              <a:gd name="connsiteY2" fmla="*/ 0 h 5254388"/>
              <a:gd name="connsiteX3" fmla="*/ 9594376 w 9594376"/>
              <a:gd name="connsiteY3" fmla="*/ 5254388 h 5254388"/>
              <a:gd name="connsiteX4" fmla="*/ 9594376 w 9594376"/>
              <a:gd name="connsiteY4" fmla="*/ 5254388 h 5254388"/>
              <a:gd name="connsiteX5" fmla="*/ 0 w 9594376"/>
              <a:gd name="connsiteY5" fmla="*/ 5254388 h 5254388"/>
              <a:gd name="connsiteX6" fmla="*/ 0 w 9594376"/>
              <a:gd name="connsiteY6" fmla="*/ 5254388 h 5254388"/>
              <a:gd name="connsiteX7" fmla="*/ 0 w 9594376"/>
              <a:gd name="connsiteY7" fmla="*/ 0 h 52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4376" h="5254388">
                <a:moveTo>
                  <a:pt x="0" y="0"/>
                </a:moveTo>
                <a:lnTo>
                  <a:pt x="9594376" y="0"/>
                </a:lnTo>
                <a:lnTo>
                  <a:pt x="9594376" y="0"/>
                </a:lnTo>
                <a:lnTo>
                  <a:pt x="9594376" y="5254388"/>
                </a:lnTo>
                <a:lnTo>
                  <a:pt x="9594376" y="5254388"/>
                </a:lnTo>
                <a:lnTo>
                  <a:pt x="0" y="5254388"/>
                </a:lnTo>
                <a:lnTo>
                  <a:pt x="0" y="5254388"/>
                </a:lnTo>
                <a:lnTo>
                  <a:pt x="0" y="0"/>
                </a:lnTo>
                <a:close/>
              </a:path>
            </a:pathLst>
          </a:custGeom>
          <a:solidFill>
            <a:srgbClr val="6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20" tIns="45611" rIns="91220" bIns="45611"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49745" y="2105561"/>
            <a:ext cx="71839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01345"/>
                </a:solidFill>
                <a:latin typeface="Exo ExtraBold" pitchFamily="2" charset="0"/>
              </a:rPr>
              <a:t>Intro to Containers</a:t>
            </a:r>
          </a:p>
          <a:p>
            <a:endParaRPr lang="en-US" sz="3200" b="1" dirty="0">
              <a:solidFill>
                <a:srgbClr val="201345"/>
              </a:solidFill>
              <a:latin typeface="Exo ExtraBold" pitchFamily="2" charset="0"/>
            </a:endParaRPr>
          </a:p>
          <a:p>
            <a:r>
              <a:rPr lang="en-US" sz="2800" dirty="0">
                <a:solidFill>
                  <a:srgbClr val="201345"/>
                </a:solidFill>
                <a:latin typeface="Exo ExtraBold" pitchFamily="2" charset="0"/>
              </a:rPr>
              <a:t>Hudson Hallenbeck</a:t>
            </a:r>
          </a:p>
          <a:p>
            <a:r>
              <a:rPr lang="en-US" sz="2800" i="1" dirty="0">
                <a:solidFill>
                  <a:srgbClr val="201345"/>
                </a:solidFill>
                <a:latin typeface="Exo ExtraBold" pitchFamily="2" charset="0"/>
              </a:rPr>
              <a:t>Mark III Systems</a:t>
            </a:r>
          </a:p>
          <a:p>
            <a:endParaRPr lang="en-US" sz="2000" b="1" dirty="0">
              <a:solidFill>
                <a:srgbClr val="201345"/>
              </a:solidFill>
              <a:latin typeface="Exo" pitchFamily="50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0" y="343729"/>
            <a:ext cx="3381221" cy="1248371"/>
          </a:xfrm>
          <a:prstGeom prst="rect">
            <a:avLst/>
          </a:prstGeom>
          <a:ln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0" y="6151242"/>
            <a:ext cx="12192000" cy="372541"/>
            <a:chOff x="-1358900" y="1623480"/>
            <a:chExt cx="9144000" cy="186270"/>
          </a:xfrm>
        </p:grpSpPr>
        <p:sp>
          <p:nvSpPr>
            <p:cNvPr id="24" name="Freeform 23"/>
            <p:cNvSpPr/>
            <p:nvPr/>
          </p:nvSpPr>
          <p:spPr>
            <a:xfrm>
              <a:off x="3213100" y="1623483"/>
              <a:ext cx="4572000" cy="186267"/>
            </a:xfrm>
            <a:custGeom>
              <a:avLst/>
              <a:gdLst>
                <a:gd name="connsiteX0" fmla="*/ 0 w 2011680"/>
                <a:gd name="connsiteY0" fmla="*/ 0 h 228600"/>
                <a:gd name="connsiteX1" fmla="*/ 2011680 w 2011680"/>
                <a:gd name="connsiteY1" fmla="*/ 0 h 228600"/>
                <a:gd name="connsiteX2" fmla="*/ 2011680 w 2011680"/>
                <a:gd name="connsiteY2" fmla="*/ 0 h 228600"/>
                <a:gd name="connsiteX3" fmla="*/ 2011680 w 2011680"/>
                <a:gd name="connsiteY3" fmla="*/ 228600 h 228600"/>
                <a:gd name="connsiteX4" fmla="*/ 2011680 w 2011680"/>
                <a:gd name="connsiteY4" fmla="*/ 228600 h 228600"/>
                <a:gd name="connsiteX5" fmla="*/ 213360 w 2011680"/>
                <a:gd name="connsiteY5" fmla="*/ 228600 h 228600"/>
                <a:gd name="connsiteX6" fmla="*/ 213360 w 2011680"/>
                <a:gd name="connsiteY6" fmla="*/ 228600 h 228600"/>
                <a:gd name="connsiteX7" fmla="*/ 0 w 2011680"/>
                <a:gd name="connsiteY7" fmla="*/ 0 h 228600"/>
                <a:gd name="connsiteX0" fmla="*/ 0 w 2011680"/>
                <a:gd name="connsiteY0" fmla="*/ 0 h 228600"/>
                <a:gd name="connsiteX1" fmla="*/ 2011680 w 2011680"/>
                <a:gd name="connsiteY1" fmla="*/ 0 h 228600"/>
                <a:gd name="connsiteX2" fmla="*/ 2011680 w 2011680"/>
                <a:gd name="connsiteY2" fmla="*/ 0 h 228600"/>
                <a:gd name="connsiteX3" fmla="*/ 2011680 w 2011680"/>
                <a:gd name="connsiteY3" fmla="*/ 228600 h 228600"/>
                <a:gd name="connsiteX4" fmla="*/ 2011680 w 2011680"/>
                <a:gd name="connsiteY4" fmla="*/ 228600 h 228600"/>
                <a:gd name="connsiteX5" fmla="*/ 213360 w 2011680"/>
                <a:gd name="connsiteY5" fmla="*/ 228600 h 228600"/>
                <a:gd name="connsiteX6" fmla="*/ 213360 w 2011680"/>
                <a:gd name="connsiteY6" fmla="*/ 228600 h 228600"/>
                <a:gd name="connsiteX7" fmla="*/ 0 w 2011680"/>
                <a:gd name="connsiteY7" fmla="*/ 0 h 228600"/>
                <a:gd name="connsiteX0" fmla="*/ 0 w 1920240"/>
                <a:gd name="connsiteY0" fmla="*/ 0 h 228600"/>
                <a:gd name="connsiteX1" fmla="*/ 1920240 w 1920240"/>
                <a:gd name="connsiteY1" fmla="*/ 0 h 228600"/>
                <a:gd name="connsiteX2" fmla="*/ 1920240 w 1920240"/>
                <a:gd name="connsiteY2" fmla="*/ 0 h 228600"/>
                <a:gd name="connsiteX3" fmla="*/ 1920240 w 1920240"/>
                <a:gd name="connsiteY3" fmla="*/ 228600 h 228600"/>
                <a:gd name="connsiteX4" fmla="*/ 1920240 w 1920240"/>
                <a:gd name="connsiteY4" fmla="*/ 228600 h 228600"/>
                <a:gd name="connsiteX5" fmla="*/ 121920 w 1920240"/>
                <a:gd name="connsiteY5" fmla="*/ 228600 h 228600"/>
                <a:gd name="connsiteX6" fmla="*/ 121920 w 1920240"/>
                <a:gd name="connsiteY6" fmla="*/ 228600 h 228600"/>
                <a:gd name="connsiteX7" fmla="*/ 0 w 192024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0240" h="228600">
                  <a:moveTo>
                    <a:pt x="0" y="0"/>
                  </a:moveTo>
                  <a:lnTo>
                    <a:pt x="1920240" y="0"/>
                  </a:lnTo>
                  <a:lnTo>
                    <a:pt x="1920240" y="0"/>
                  </a:lnTo>
                  <a:lnTo>
                    <a:pt x="1920240" y="228600"/>
                  </a:lnTo>
                  <a:lnTo>
                    <a:pt x="1920240" y="228600"/>
                  </a:lnTo>
                  <a:lnTo>
                    <a:pt x="121920" y="228600"/>
                  </a:lnTo>
                  <a:lnTo>
                    <a:pt x="12192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358900" y="1623480"/>
              <a:ext cx="4876800" cy="186266"/>
            </a:xfrm>
            <a:custGeom>
              <a:avLst/>
              <a:gdLst>
                <a:gd name="connsiteX0" fmla="*/ 6669024 w 6827520"/>
                <a:gd name="connsiteY0" fmla="*/ 0 h 134112"/>
                <a:gd name="connsiteX1" fmla="*/ 0 w 6827520"/>
                <a:gd name="connsiteY1" fmla="*/ 0 h 134112"/>
                <a:gd name="connsiteX2" fmla="*/ 0 w 6827520"/>
                <a:gd name="connsiteY2" fmla="*/ 0 h 134112"/>
                <a:gd name="connsiteX3" fmla="*/ 0 w 6827520"/>
                <a:gd name="connsiteY3" fmla="*/ 134112 h 134112"/>
                <a:gd name="connsiteX4" fmla="*/ 0 w 6827520"/>
                <a:gd name="connsiteY4" fmla="*/ 134112 h 134112"/>
                <a:gd name="connsiteX5" fmla="*/ 6827520 w 6827520"/>
                <a:gd name="connsiteY5" fmla="*/ 134112 h 134112"/>
                <a:gd name="connsiteX6" fmla="*/ 6827520 w 6827520"/>
                <a:gd name="connsiteY6" fmla="*/ 134112 h 134112"/>
                <a:gd name="connsiteX7" fmla="*/ 6669024 w 6827520"/>
                <a:gd name="connsiteY7" fmla="*/ 0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7520" h="134112">
                  <a:moveTo>
                    <a:pt x="66690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4112"/>
                  </a:lnTo>
                  <a:lnTo>
                    <a:pt x="0" y="134112"/>
                  </a:lnTo>
                  <a:lnTo>
                    <a:pt x="6827520" y="134112"/>
                  </a:lnTo>
                  <a:lnTo>
                    <a:pt x="6827520" y="134112"/>
                  </a:lnTo>
                  <a:lnTo>
                    <a:pt x="6669024" y="0"/>
                  </a:lnTo>
                  <a:close/>
                </a:path>
              </a:pathLst>
            </a:custGeom>
            <a:solidFill>
              <a:srgbClr val="A5D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1" r="26861" b="5257"/>
          <a:stretch/>
        </p:blipFill>
        <p:spPr>
          <a:xfrm>
            <a:off x="6908800" y="0"/>
            <a:ext cx="5283200" cy="6151235"/>
          </a:xfrm>
          <a:prstGeom prst="rect">
            <a:avLst/>
          </a:prstGeom>
        </p:spPr>
      </p:pic>
      <p:pic>
        <p:nvPicPr>
          <p:cNvPr id="1026" name="Picture 2" descr="We are NVIDIA Elite partner! – M Computers s.r.o.">
            <a:extLst>
              <a:ext uri="{FF2B5EF4-FFF2-40B4-BE49-F238E27FC236}">
                <a16:creationId xmlns:a16="http://schemas.microsoft.com/office/drawing/2014/main" id="{A4A37419-F502-4508-A485-A5B1B9CB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1330"/>
            <a:ext cx="1757779" cy="9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75D992-D89D-4142-8083-95AC6DEA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28" y="455319"/>
            <a:ext cx="1388515" cy="10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E7038-0348-4BF8-991D-10F1AB124EB9}"/>
              </a:ext>
            </a:extLst>
          </p:cNvPr>
          <p:cNvSpPr txBox="1"/>
          <p:nvPr/>
        </p:nvSpPr>
        <p:spPr>
          <a:xfrm>
            <a:off x="264207" y="700453"/>
            <a:ext cx="1168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01345"/>
                </a:solidFill>
                <a:latin typeface="Calibri" panose="020F0502020204030204"/>
              </a:rPr>
              <a:t>Why Containers: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3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problems does this solve?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6CFF0C-A44D-40D5-BCF8-630C8827ED9B}"/>
              </a:ext>
            </a:extLst>
          </p:cNvPr>
          <p:cNvSpPr txBox="1"/>
          <p:nvPr/>
        </p:nvSpPr>
        <p:spPr>
          <a:xfrm>
            <a:off x="288112" y="2149933"/>
            <a:ext cx="4128613" cy="646331"/>
          </a:xfrm>
          <a:prstGeom prst="rect">
            <a:avLst/>
          </a:prstGeom>
          <a:solidFill>
            <a:srgbClr val="201345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A5D8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</a:p>
        </p:txBody>
      </p:sp>
      <p:pic>
        <p:nvPicPr>
          <p:cNvPr id="6" name="Picture 2" descr="We are NVIDIA Elite partner! – M Computers s.r.o.">
            <a:extLst>
              <a:ext uri="{FF2B5EF4-FFF2-40B4-BE49-F238E27FC236}">
                <a16:creationId xmlns:a16="http://schemas.microsoft.com/office/drawing/2014/main" id="{199895C5-7A89-41AE-9DD3-61F18EC8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572" y="-48852"/>
            <a:ext cx="1323015" cy="6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D8070F-2F6E-70CD-C751-FB987D1BC2DD}"/>
              </a:ext>
            </a:extLst>
          </p:cNvPr>
          <p:cNvSpPr txBox="1"/>
          <p:nvPr/>
        </p:nvSpPr>
        <p:spPr>
          <a:xfrm>
            <a:off x="4416725" y="3599414"/>
            <a:ext cx="3312544" cy="646331"/>
          </a:xfrm>
          <a:prstGeom prst="rect">
            <a:avLst/>
          </a:prstGeom>
          <a:solidFill>
            <a:srgbClr val="A5D8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64C45-7FA5-E207-5C59-4067410376FE}"/>
              </a:ext>
            </a:extLst>
          </p:cNvPr>
          <p:cNvSpPr txBox="1"/>
          <p:nvPr/>
        </p:nvSpPr>
        <p:spPr>
          <a:xfrm>
            <a:off x="7729269" y="5239569"/>
            <a:ext cx="4222424" cy="646331"/>
          </a:xfrm>
          <a:prstGeom prst="rect">
            <a:avLst/>
          </a:prstGeom>
          <a:solidFill>
            <a:srgbClr val="65B7B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low overhead</a:t>
            </a:r>
          </a:p>
        </p:txBody>
      </p:sp>
    </p:spTree>
    <p:extLst>
      <p:ext uri="{BB962C8B-B14F-4D97-AF65-F5344CB8AC3E}">
        <p14:creationId xmlns:p14="http://schemas.microsoft.com/office/powerpoint/2010/main" val="37564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7AD3-19AF-5C5E-07DB-B3676D8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3320"/>
            <a:ext cx="12192000" cy="708640"/>
          </a:xfrm>
          <a:solidFill>
            <a:srgbClr val="201345"/>
          </a:solidFill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65B7B2"/>
                </a:solidFill>
                <a:latin typeface="Calibri" panose="020F0502020204030204"/>
              </a:rPr>
              <a:t>Key Concepts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65B7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C090E-285F-722F-7AB1-B13C29231815}"/>
              </a:ext>
            </a:extLst>
          </p:cNvPr>
          <p:cNvCxnSpPr>
            <a:cxnSpLocks/>
          </p:cNvCxnSpPr>
          <p:nvPr/>
        </p:nvCxnSpPr>
        <p:spPr>
          <a:xfrm>
            <a:off x="5911209" y="4269885"/>
            <a:ext cx="0" cy="215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175196-CAED-C9F4-C57C-2BC2E3968142}"/>
              </a:ext>
            </a:extLst>
          </p:cNvPr>
          <p:cNvSpPr txBox="1"/>
          <p:nvPr/>
        </p:nvSpPr>
        <p:spPr>
          <a:xfrm>
            <a:off x="637250" y="4571231"/>
            <a:ext cx="4566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pPr algn="ctr"/>
            <a:endParaRPr lang="en-US" sz="2400" b="1" dirty="0">
              <a:solidFill>
                <a:srgbClr val="2013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compressed, read-only filesystem that serves as the environment for the running container.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3403-C56C-1A3F-7A17-FCFC6EFF775C}"/>
              </a:ext>
            </a:extLst>
          </p:cNvPr>
          <p:cNvSpPr txBox="1"/>
          <p:nvPr/>
        </p:nvSpPr>
        <p:spPr>
          <a:xfrm>
            <a:off x="6618983" y="4571230"/>
            <a:ext cx="4566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endParaRPr lang="en-US" sz="2400" b="1" dirty="0">
              <a:solidFill>
                <a:srgbClr val="2013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application, usually a single process, running in isolation. 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75B7C1-C124-E8CE-F4F9-1C85C6F2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0" y="1559905"/>
            <a:ext cx="8662378" cy="27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7AD3-19AF-5C5E-07DB-B3676D8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08" y="773320"/>
            <a:ext cx="11467927" cy="708640"/>
          </a:xfrm>
          <a:solidFill>
            <a:srgbClr val="201345"/>
          </a:solidFill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A5D860"/>
                </a:solidFill>
                <a:latin typeface="Calibri" panose="020F0502020204030204"/>
              </a:rPr>
              <a:t>Some Lexicon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A5D8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6318A-1918-13B4-B739-0F49C820E3AF}"/>
              </a:ext>
            </a:extLst>
          </p:cNvPr>
          <p:cNvSpPr txBox="1"/>
          <p:nvPr/>
        </p:nvSpPr>
        <p:spPr>
          <a:xfrm>
            <a:off x="724619" y="1853444"/>
            <a:ext cx="106104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Registry, 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 as a place to store images. Registries can be public, such as Docker Hub, Quay.io and NGC or Private using software like Harbor or GitLab, among others.</a:t>
            </a:r>
          </a:p>
          <a:p>
            <a:endParaRPr lang="en-US" sz="2400" b="1" dirty="0">
              <a:solidFill>
                <a:srgbClr val="2013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Engine, 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software that allows a user to start, stop and otherwise manage containers. This includes software such as Docker, </a:t>
            </a:r>
            <a:r>
              <a:rPr lang="en-US" sz="2400" dirty="0" err="1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Podman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Singularity, </a:t>
            </a:r>
            <a:r>
              <a:rPr lang="en-US" sz="2400" dirty="0" err="1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Rkt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(pronounced Rocket), LXC (pronounced </a:t>
            </a:r>
            <a:r>
              <a:rPr lang="en-US" sz="2400" dirty="0" err="1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LexSee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others.</a:t>
            </a:r>
          </a:p>
          <a:p>
            <a:endParaRPr lang="en-US" sz="2400" b="1" dirty="0">
              <a:solidFill>
                <a:srgbClr val="2013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Orchestration, 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software that enables coordinating container-based workloads across two or more hosts. Some examples include Docker Swarm, </a:t>
            </a:r>
            <a:r>
              <a:rPr lang="en-US" sz="2400" dirty="0" err="1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Hashicorp’s</a:t>
            </a:r>
            <a:r>
              <a:rPr lang="en-US" sz="2400" dirty="0">
                <a:solidFill>
                  <a:srgbClr val="2013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Nomad and Kubernetes.</a:t>
            </a:r>
            <a:endParaRPr lang="en-US" sz="2400" b="1" dirty="0">
              <a:solidFill>
                <a:srgbClr val="2013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0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E7038-0348-4BF8-991D-10F1AB124EB9}"/>
              </a:ext>
            </a:extLst>
          </p:cNvPr>
          <p:cNvSpPr txBox="1"/>
          <p:nvPr/>
        </p:nvSpPr>
        <p:spPr>
          <a:xfrm>
            <a:off x="252257" y="2667276"/>
            <a:ext cx="1168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201345"/>
                </a:solidFill>
                <a:latin typeface="Calibri" panose="020F0502020204030204"/>
              </a:rPr>
              <a:t>Demo</a:t>
            </a:r>
          </a:p>
        </p:txBody>
      </p:sp>
      <p:pic>
        <p:nvPicPr>
          <p:cNvPr id="6" name="Picture 2" descr="We are NVIDIA Elite partner! – M Computers s.r.o.">
            <a:extLst>
              <a:ext uri="{FF2B5EF4-FFF2-40B4-BE49-F238E27FC236}">
                <a16:creationId xmlns:a16="http://schemas.microsoft.com/office/drawing/2014/main" id="{199895C5-7A89-41AE-9DD3-61F18EC8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572" y="-48852"/>
            <a:ext cx="1323015" cy="6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6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InterConnect 2017">
  <a:themeElements>
    <a:clrScheme name="InterConnect 2017-FN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t" anchorCtr="0">
        <a:noAutofit/>
      </a:bodyPr>
      <a:lstStyle>
        <a:defPPr>
          <a:lnSpc>
            <a:spcPct val="90000"/>
          </a:lnSpc>
          <a:spcBef>
            <a:spcPts val="1000"/>
          </a:spcBef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32082</TotalTime>
  <Words>197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Exo</vt:lpstr>
      <vt:lpstr>Exo ExtraBold</vt:lpstr>
      <vt:lpstr>Arial</vt:lpstr>
      <vt:lpstr>Calibri</vt:lpstr>
      <vt:lpstr>Calibri Light</vt:lpstr>
      <vt:lpstr>Cambria</vt:lpstr>
      <vt:lpstr>Office Theme</vt:lpstr>
      <vt:lpstr>IBM InterConnect 2017</vt:lpstr>
      <vt:lpstr>1_Office Theme</vt:lpstr>
      <vt:lpstr>PowerPoint Presentation</vt:lpstr>
      <vt:lpstr>PowerPoint Presentation</vt:lpstr>
      <vt:lpstr>Key Concepts</vt:lpstr>
      <vt:lpstr>Some Lexicon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Lin</dc:creator>
  <cp:lastModifiedBy>Hudson Hallenbeck</cp:lastModifiedBy>
  <cp:revision>258</cp:revision>
  <cp:lastPrinted>2018-07-25T04:00:06Z</cp:lastPrinted>
  <dcterms:created xsi:type="dcterms:W3CDTF">2017-04-27T04:49:17Z</dcterms:created>
  <dcterms:modified xsi:type="dcterms:W3CDTF">2022-11-07T23:24:52Z</dcterms:modified>
</cp:coreProperties>
</file>