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384998" y="502917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463628" y="502917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2109995" y="501740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3516239" y="473071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705672" y="2050948"/>
            <a:ext cx="2305472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310921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252186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3019244" y="2488366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418186" y="2567742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463192" y="2584183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grpSp>
        <p:nvGrpSpPr>
          <p:cNvPr id="60" name="Grupp 59">
            <a:extLst>
              <a:ext uri="{FF2B5EF4-FFF2-40B4-BE49-F238E27FC236}">
                <a16:creationId xmlns:a16="http://schemas.microsoft.com/office/drawing/2014/main" id="{9C9108AC-2C89-465E-8580-188F712AB503}"/>
              </a:ext>
            </a:extLst>
          </p:cNvPr>
          <p:cNvGrpSpPr/>
          <p:nvPr/>
        </p:nvGrpSpPr>
        <p:grpSpPr>
          <a:xfrm rot="5249489">
            <a:off x="2240664" y="2175407"/>
            <a:ext cx="175562" cy="1378971"/>
            <a:chOff x="3240634" y="3793216"/>
            <a:chExt cx="175562" cy="1503449"/>
          </a:xfrm>
        </p:grpSpPr>
        <p:sp>
          <p:nvSpPr>
            <p:cNvPr id="61" name="Likbent triangel 60">
              <a:extLst>
                <a:ext uri="{FF2B5EF4-FFF2-40B4-BE49-F238E27FC236}">
                  <a16:creationId xmlns:a16="http://schemas.microsoft.com/office/drawing/2014/main" id="{7C946C2B-5BA3-457D-B59B-1E7F44E16DD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2" name="Rak koppling 61">
              <a:extLst>
                <a:ext uri="{FF2B5EF4-FFF2-40B4-BE49-F238E27FC236}">
                  <a16:creationId xmlns:a16="http://schemas.microsoft.com/office/drawing/2014/main" id="{E272BA7F-675B-4180-B395-BF43C09B72E9}"/>
                </a:ext>
              </a:extLst>
            </p:cNvPr>
            <p:cNvCxnSpPr>
              <a:cxnSpLocks/>
              <a:stCxn id="61" idx="3"/>
              <a:endCxn id="57" idx="1"/>
            </p:cNvCxnSpPr>
            <p:nvPr/>
          </p:nvCxnSpPr>
          <p:spPr>
            <a:xfrm rot="16350511">
              <a:off x="2673690" y="4475479"/>
              <a:ext cx="1372154" cy="7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2187037" y="2729165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731980" y="3037158"/>
            <a:ext cx="117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5392464" y="2585573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5437470" y="2602014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4806791" y="2387478"/>
            <a:ext cx="175562" cy="995790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4713301" y="275139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4392100" y="3060935"/>
            <a:ext cx="937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2665379" y="3755154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3705672" y="3306420"/>
            <a:ext cx="686" cy="4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2560160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3246588" y="473071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3423516" y="4547288"/>
            <a:ext cx="185446" cy="1834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4102587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6204825" y="497791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5E15CEBD-C74E-4C13-9A95-067C6EA853D3}"/>
              </a:ext>
            </a:extLst>
          </p:cNvPr>
          <p:cNvGrpSpPr/>
          <p:nvPr/>
        </p:nvGrpSpPr>
        <p:grpSpPr>
          <a:xfrm rot="5400000" flipV="1">
            <a:off x="5752353" y="4997025"/>
            <a:ext cx="175562" cy="729382"/>
            <a:chOff x="3240634" y="4169664"/>
            <a:chExt cx="175562" cy="1127001"/>
          </a:xfrm>
        </p:grpSpPr>
        <p:sp>
          <p:nvSpPr>
            <p:cNvPr id="136" name="Likbent triangel 135">
              <a:extLst>
                <a:ext uri="{FF2B5EF4-FFF2-40B4-BE49-F238E27FC236}">
                  <a16:creationId xmlns:a16="http://schemas.microsoft.com/office/drawing/2014/main" id="{8E2F0E26-95D8-42F4-B1E8-D77390E1994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7" name="Rak koppling 136">
              <a:extLst>
                <a:ext uri="{FF2B5EF4-FFF2-40B4-BE49-F238E27FC236}">
                  <a16:creationId xmlns:a16="http://schemas.microsoft.com/office/drawing/2014/main" id="{3ECDBB15-BE79-4DDB-A549-B36DDEB8A67F}"/>
                </a:ext>
              </a:extLst>
            </p:cNvPr>
            <p:cNvCxnSpPr>
              <a:stCxn id="13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465498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406763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3245631" y="574419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4789015" y="574419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3162132" y="588278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4705024" y="587479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1920368" y="579843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4845286" y="579843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384998" y="502917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463628" y="502917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2109995" y="501740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3516239" y="473071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705672" y="2050948"/>
            <a:ext cx="2305472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310921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252186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3019244" y="2488366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418186" y="2567742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463192" y="2584183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grpSp>
        <p:nvGrpSpPr>
          <p:cNvPr id="60" name="Grupp 59">
            <a:extLst>
              <a:ext uri="{FF2B5EF4-FFF2-40B4-BE49-F238E27FC236}">
                <a16:creationId xmlns:a16="http://schemas.microsoft.com/office/drawing/2014/main" id="{9C9108AC-2C89-465E-8580-188F712AB503}"/>
              </a:ext>
            </a:extLst>
          </p:cNvPr>
          <p:cNvGrpSpPr/>
          <p:nvPr/>
        </p:nvGrpSpPr>
        <p:grpSpPr>
          <a:xfrm rot="5249489">
            <a:off x="2240664" y="2175407"/>
            <a:ext cx="175562" cy="1378971"/>
            <a:chOff x="3240634" y="3793216"/>
            <a:chExt cx="175562" cy="1503449"/>
          </a:xfrm>
        </p:grpSpPr>
        <p:sp>
          <p:nvSpPr>
            <p:cNvPr id="61" name="Likbent triangel 60">
              <a:extLst>
                <a:ext uri="{FF2B5EF4-FFF2-40B4-BE49-F238E27FC236}">
                  <a16:creationId xmlns:a16="http://schemas.microsoft.com/office/drawing/2014/main" id="{7C946C2B-5BA3-457D-B59B-1E7F44E16DD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2" name="Rak koppling 61">
              <a:extLst>
                <a:ext uri="{FF2B5EF4-FFF2-40B4-BE49-F238E27FC236}">
                  <a16:creationId xmlns:a16="http://schemas.microsoft.com/office/drawing/2014/main" id="{E272BA7F-675B-4180-B395-BF43C09B72E9}"/>
                </a:ext>
              </a:extLst>
            </p:cNvPr>
            <p:cNvCxnSpPr>
              <a:cxnSpLocks/>
              <a:stCxn id="61" idx="3"/>
              <a:endCxn id="57" idx="1"/>
            </p:cNvCxnSpPr>
            <p:nvPr/>
          </p:nvCxnSpPr>
          <p:spPr>
            <a:xfrm rot="16350511">
              <a:off x="2673690" y="4475479"/>
              <a:ext cx="1372154" cy="7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2187037" y="2729165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731980" y="3037158"/>
            <a:ext cx="117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5392464" y="2585573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5437470" y="2602014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4806791" y="2387478"/>
            <a:ext cx="175562" cy="995790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4713301" y="275139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4392100" y="3060935"/>
            <a:ext cx="937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2665379" y="3755154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3705672" y="3306420"/>
            <a:ext cx="686" cy="4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2560160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3246588" y="473071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3423516" y="4547288"/>
            <a:ext cx="185446" cy="1834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4102587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6204825" y="497791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Grupp 134">
            <a:extLst>
              <a:ext uri="{FF2B5EF4-FFF2-40B4-BE49-F238E27FC236}">
                <a16:creationId xmlns:a16="http://schemas.microsoft.com/office/drawing/2014/main" id="{5E15CEBD-C74E-4C13-9A95-067C6EA853D3}"/>
              </a:ext>
            </a:extLst>
          </p:cNvPr>
          <p:cNvGrpSpPr/>
          <p:nvPr/>
        </p:nvGrpSpPr>
        <p:grpSpPr>
          <a:xfrm rot="5400000" flipV="1">
            <a:off x="5752353" y="4997025"/>
            <a:ext cx="175562" cy="729382"/>
            <a:chOff x="3240634" y="4169664"/>
            <a:chExt cx="175562" cy="1127001"/>
          </a:xfrm>
        </p:grpSpPr>
        <p:sp>
          <p:nvSpPr>
            <p:cNvPr id="136" name="Likbent triangel 135">
              <a:extLst>
                <a:ext uri="{FF2B5EF4-FFF2-40B4-BE49-F238E27FC236}">
                  <a16:creationId xmlns:a16="http://schemas.microsoft.com/office/drawing/2014/main" id="{8E2F0E26-95D8-42F4-B1E8-D77390E1994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7" name="Rak koppling 136">
              <a:extLst>
                <a:ext uri="{FF2B5EF4-FFF2-40B4-BE49-F238E27FC236}">
                  <a16:creationId xmlns:a16="http://schemas.microsoft.com/office/drawing/2014/main" id="{3ECDBB15-BE79-4DDB-A549-B36DDEB8A67F}"/>
                </a:ext>
              </a:extLst>
            </p:cNvPr>
            <p:cNvCxnSpPr>
              <a:stCxn id="13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465498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406763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3245631" y="574419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4789015" y="574419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3162132" y="588278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4705024" y="587479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1920368" y="579843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4845286" y="579843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506</Words>
  <Application>Microsoft Office PowerPoint</Application>
  <PresentationFormat>Bredbild</PresentationFormat>
  <Paragraphs>160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12</cp:revision>
  <dcterms:created xsi:type="dcterms:W3CDTF">2021-09-07T11:43:02Z</dcterms:created>
  <dcterms:modified xsi:type="dcterms:W3CDTF">2021-09-20T12:46:34Z</dcterms:modified>
</cp:coreProperties>
</file>