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02" y="14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CB1D993-FF20-4E83-95E4-C4EF716A1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34294B3F-2CA9-42F4-AA08-5A978F5D0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C771055-FDB4-4901-B761-3BD77BB3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9A41-2D67-4984-881E-035821EC17D6}" type="datetimeFigureOut">
              <a:rPr lang="sv-SE" smtClean="0"/>
              <a:t>2021-10-06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B12129D-9CDD-4154-90BE-440DC8CDE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D93592E-9FC3-42FD-8749-415BF36C5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9C3-A741-474D-8698-C2514A5714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180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D6E048A-9FFE-47EA-8386-4F8E09F02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FABEEEED-6C64-4D05-99AC-0B642215B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31259C3-16D4-49F3-9DBC-03BA0FDB6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9A41-2D67-4984-881E-035821EC17D6}" type="datetimeFigureOut">
              <a:rPr lang="sv-SE" smtClean="0"/>
              <a:t>2021-10-06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C15A60-8E11-4C49-9ECE-81A203B9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1A4773D-8A11-45F3-AEC3-F9FB758CE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9C3-A741-474D-8698-C2514A5714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56527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0F987988-D69F-40EF-B169-7944976142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690E859D-E82B-43FE-9567-55D6D1193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7011A92-8C37-45AA-BCAF-319E9A3D4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9A41-2D67-4984-881E-035821EC17D6}" type="datetimeFigureOut">
              <a:rPr lang="sv-SE" smtClean="0"/>
              <a:t>2021-10-06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450DC2B-B9D7-45E3-9EEE-FF1413705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1CBE1EB-ADD2-4029-BB78-E2A32F86D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9C3-A741-474D-8698-C2514A5714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57120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6B3ACDC-7D23-415C-92DE-055A1C71D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58D4F1D-4379-44FA-9930-CB7F24144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C78FA9A-58F6-4AE5-B29B-1078B9251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9A41-2D67-4984-881E-035821EC17D6}" type="datetimeFigureOut">
              <a:rPr lang="sv-SE" smtClean="0"/>
              <a:t>2021-10-06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40AEAAE-6D00-4A5E-88BE-10CE5DAE4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40E9C53-2537-4677-9CB1-93D142483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9C3-A741-474D-8698-C2514A5714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10281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A55EAC9-C1D0-4182-9D5C-06EF8661D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B67FD3DD-883D-466C-8627-4E9843D70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9F77025-FEE3-430B-9D28-43D786B30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9A41-2D67-4984-881E-035821EC17D6}" type="datetimeFigureOut">
              <a:rPr lang="sv-SE" smtClean="0"/>
              <a:t>2021-10-06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DD0445F-4260-4FED-A784-7864A7831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EA59229-4EB7-47CA-B801-8476D3C0F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9C3-A741-474D-8698-C2514A5714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502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338617C-5C2E-4A53-A77C-6BE07F475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18FA176-AE9C-4451-87CE-27DD57C7D5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92D43048-7026-47BE-A9E5-61C97472E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7FA0B085-6D2E-44E7-8FD5-A5CE3BBEB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9A41-2D67-4984-881E-035821EC17D6}" type="datetimeFigureOut">
              <a:rPr lang="sv-SE" smtClean="0"/>
              <a:t>2021-10-06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C4FA040D-D965-4817-BFDA-04B9D572B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43EBBA0A-FE38-4C5A-8A73-F59DC0CA4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9C3-A741-474D-8698-C2514A5714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04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201C795-12D8-4700-8831-8B4FF5453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4F908D52-04F3-4112-8209-292356CA9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63449A8F-7FA1-4DC1-B8ED-7F01A923A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9945C964-93F9-44EE-A571-DA30BE52A8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B3B78F83-6573-4F08-8D47-552C6815D9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935F0CD2-3804-480A-AAE5-0C2586015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9A41-2D67-4984-881E-035821EC17D6}" type="datetimeFigureOut">
              <a:rPr lang="sv-SE" smtClean="0"/>
              <a:t>2021-10-06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7350D7FD-0348-4D48-B962-5DDF33C9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4E532E86-888A-436A-A454-048A1FD6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9C3-A741-474D-8698-C2514A5714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2658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1ABA8C8-9816-462B-AC7D-01B227B19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2A4E577E-F70E-4C1D-9E5B-6A3F47C61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9A41-2D67-4984-881E-035821EC17D6}" type="datetimeFigureOut">
              <a:rPr lang="sv-SE" smtClean="0"/>
              <a:t>2021-10-06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E27846D2-2192-487E-BA69-F27152A10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51D3AD32-FCA1-4E7E-B654-A66B20CFF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9C3-A741-474D-8698-C2514A5714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54315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1367851D-5D98-4CA4-AF64-340EC06B5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9A41-2D67-4984-881E-035821EC17D6}" type="datetimeFigureOut">
              <a:rPr lang="sv-SE" smtClean="0"/>
              <a:t>2021-10-06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7463700D-7392-4346-8FCA-2609FD4D2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11107608-59D5-48B9-9F37-E1111859E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9C3-A741-474D-8698-C2514A5714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1596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6EE39BD-CFA6-47B9-8192-A3E52A024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729FE8E-43EE-4B33-B5A6-180450D60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40CD0FB4-4971-4F34-800D-3072D6DD3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32BD768-C183-4675-B743-80A12EC72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9A41-2D67-4984-881E-035821EC17D6}" type="datetimeFigureOut">
              <a:rPr lang="sv-SE" smtClean="0"/>
              <a:t>2021-10-06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4A4AACD0-193E-40B9-86F0-8D3467E8E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338BBFD-7462-4DEC-B05B-F735B11F7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9C3-A741-474D-8698-C2514A5714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26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A1578B4-8CAE-4356-A46A-C304FDF38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9A566C54-C6F4-4A7B-AB23-8E26BF4A2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F6089538-1B19-42E8-9618-790F25DED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140778CC-D215-482A-9456-010A03C74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9A41-2D67-4984-881E-035821EC17D6}" type="datetimeFigureOut">
              <a:rPr lang="sv-SE" smtClean="0"/>
              <a:t>2021-10-06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B0398232-3671-4B16-8C05-B0378CB2B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ECD7E4A4-3C20-4653-ABF8-2E240636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9C3-A741-474D-8698-C2514A5714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312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3ECE25E-0E57-4685-9B04-8C75D8D4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5B357987-4C23-49CE-BDBF-CAB6769F5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6B61D73-A295-44F5-A37A-72CE9E745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19A41-2D67-4984-881E-035821EC17D6}" type="datetimeFigureOut">
              <a:rPr lang="sv-SE" smtClean="0"/>
              <a:t>2021-10-06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C6207F7-3781-4C6B-B2EB-7D1689522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BED0029-6B19-425A-8C0B-48A32EB1A0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139C3-A741-474D-8698-C2514A5714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4566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F40FE612-2DF9-46D7-9CDA-6985651A799D}"/>
              </a:ext>
            </a:extLst>
          </p:cNvPr>
          <p:cNvSpPr/>
          <p:nvPr/>
        </p:nvSpPr>
        <p:spPr>
          <a:xfrm>
            <a:off x="2562427" y="821938"/>
            <a:ext cx="7067145" cy="47134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C23B4A91-492F-4155-B5D1-EADC35D26476}"/>
              </a:ext>
            </a:extLst>
          </p:cNvPr>
          <p:cNvSpPr/>
          <p:nvPr/>
        </p:nvSpPr>
        <p:spPr>
          <a:xfrm>
            <a:off x="5421548" y="2341513"/>
            <a:ext cx="1348902" cy="896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SMIRK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8A72E527-A6D3-48C6-B0FF-A8B3531065D5}"/>
              </a:ext>
            </a:extLst>
          </p:cNvPr>
          <p:cNvSpPr/>
          <p:nvPr/>
        </p:nvSpPr>
        <p:spPr>
          <a:xfrm>
            <a:off x="2758602" y="3434456"/>
            <a:ext cx="1348902" cy="896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ADAS 1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F6CB1990-0CD7-4A0B-9C17-8E5AC3678A05}"/>
              </a:ext>
            </a:extLst>
          </p:cNvPr>
          <p:cNvSpPr/>
          <p:nvPr/>
        </p:nvSpPr>
        <p:spPr>
          <a:xfrm>
            <a:off x="4584159" y="3429000"/>
            <a:ext cx="1348902" cy="896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ADAS N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13B09B11-3CAF-459B-A1E0-00D53BF9CF25}"/>
              </a:ext>
            </a:extLst>
          </p:cNvPr>
          <p:cNvSpPr/>
          <p:nvPr/>
        </p:nvSpPr>
        <p:spPr>
          <a:xfrm>
            <a:off x="2742390" y="1290906"/>
            <a:ext cx="1348902" cy="896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Radar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ABC52EEA-9D26-463E-9BB5-4905231F0EFB}"/>
              </a:ext>
            </a:extLst>
          </p:cNvPr>
          <p:cNvSpPr/>
          <p:nvPr/>
        </p:nvSpPr>
        <p:spPr>
          <a:xfrm>
            <a:off x="4222614" y="1290906"/>
            <a:ext cx="1348902" cy="896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Camera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F3919619-0B3C-424F-B793-5B663F5DE26D}"/>
              </a:ext>
            </a:extLst>
          </p:cNvPr>
          <p:cNvSpPr/>
          <p:nvPr/>
        </p:nvSpPr>
        <p:spPr>
          <a:xfrm>
            <a:off x="2758602" y="4479607"/>
            <a:ext cx="1348902" cy="896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 1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D0A1777C-A4F4-4F8F-AC76-61A883C7AF78}"/>
              </a:ext>
            </a:extLst>
          </p:cNvPr>
          <p:cNvSpPr/>
          <p:nvPr/>
        </p:nvSpPr>
        <p:spPr>
          <a:xfrm>
            <a:off x="4584159" y="4479607"/>
            <a:ext cx="1348902" cy="896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 N</a:t>
            </a:r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50FCDA01-961D-40D6-8C52-6957F2DEEEFC}"/>
              </a:ext>
            </a:extLst>
          </p:cNvPr>
          <p:cNvSpPr txBox="1"/>
          <p:nvPr/>
        </p:nvSpPr>
        <p:spPr>
          <a:xfrm>
            <a:off x="3940512" y="3509205"/>
            <a:ext cx="8106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sv-S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ruta 13">
            <a:extLst>
              <a:ext uri="{FF2B5EF4-FFF2-40B4-BE49-F238E27FC236}">
                <a16:creationId xmlns:a16="http://schemas.microsoft.com/office/drawing/2014/main" id="{2BF6244C-E2C1-4F50-93E8-9608A5B97388}"/>
              </a:ext>
            </a:extLst>
          </p:cNvPr>
          <p:cNvSpPr txBox="1"/>
          <p:nvPr/>
        </p:nvSpPr>
        <p:spPr>
          <a:xfrm>
            <a:off x="3940512" y="4565006"/>
            <a:ext cx="8106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sv-S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EB76690F-2667-48E1-B17A-97BE2D298A64}"/>
              </a:ext>
            </a:extLst>
          </p:cNvPr>
          <p:cNvSpPr/>
          <p:nvPr/>
        </p:nvSpPr>
        <p:spPr>
          <a:xfrm>
            <a:off x="6231376" y="4479607"/>
            <a:ext cx="1348902" cy="896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Actuator</a:t>
            </a:r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7FE71D78-7697-4E31-9884-03ECD5629DE7}"/>
              </a:ext>
            </a:extLst>
          </p:cNvPr>
          <p:cNvSpPr/>
          <p:nvPr/>
        </p:nvSpPr>
        <p:spPr>
          <a:xfrm>
            <a:off x="8056933" y="4479607"/>
            <a:ext cx="1348902" cy="896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Actuator</a:t>
            </a:r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D7C179A3-B0BB-4FA9-98A4-554A7629524F}"/>
              </a:ext>
            </a:extLst>
          </p:cNvPr>
          <p:cNvSpPr txBox="1"/>
          <p:nvPr/>
        </p:nvSpPr>
        <p:spPr>
          <a:xfrm>
            <a:off x="7413286" y="4565006"/>
            <a:ext cx="810639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sv-SE" sz="2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sv-S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ruta 18">
            <a:extLst>
              <a:ext uri="{FF2B5EF4-FFF2-40B4-BE49-F238E27FC236}">
                <a16:creationId xmlns:a16="http://schemas.microsoft.com/office/drawing/2014/main" id="{62E705C7-9D2F-4794-A7B1-348CD770AC6C}"/>
              </a:ext>
            </a:extLst>
          </p:cNvPr>
          <p:cNvSpPr txBox="1"/>
          <p:nvPr/>
        </p:nvSpPr>
        <p:spPr>
          <a:xfrm>
            <a:off x="2654837" y="859461"/>
            <a:ext cx="1629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Ego </a:t>
            </a:r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ktangel 20">
            <a:extLst>
              <a:ext uri="{FF2B5EF4-FFF2-40B4-BE49-F238E27FC236}">
                <a16:creationId xmlns:a16="http://schemas.microsoft.com/office/drawing/2014/main" id="{62DE76A7-E8FA-4FDC-B9D4-C55369B1EA11}"/>
              </a:ext>
            </a:extLst>
          </p:cNvPr>
          <p:cNvSpPr/>
          <p:nvPr/>
        </p:nvSpPr>
        <p:spPr>
          <a:xfrm>
            <a:off x="6852325" y="1290906"/>
            <a:ext cx="1348902" cy="896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Brakes</a:t>
            </a:r>
            <a:endParaRPr lang="sv-SE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Uttryckssymbol 21">
            <a:extLst>
              <a:ext uri="{FF2B5EF4-FFF2-40B4-BE49-F238E27FC236}">
                <a16:creationId xmlns:a16="http://schemas.microsoft.com/office/drawing/2014/main" id="{022F395A-2815-4E14-BEF9-9CB8EBB4CE17}"/>
              </a:ext>
            </a:extLst>
          </p:cNvPr>
          <p:cNvSpPr/>
          <p:nvPr/>
        </p:nvSpPr>
        <p:spPr>
          <a:xfrm>
            <a:off x="1098820" y="2758117"/>
            <a:ext cx="1037617" cy="959796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textruta 23">
            <a:extLst>
              <a:ext uri="{FF2B5EF4-FFF2-40B4-BE49-F238E27FC236}">
                <a16:creationId xmlns:a16="http://schemas.microsoft.com/office/drawing/2014/main" id="{BC0882DD-E8F5-464B-A05D-CADB10AA25B7}"/>
              </a:ext>
            </a:extLst>
          </p:cNvPr>
          <p:cNvSpPr txBox="1"/>
          <p:nvPr/>
        </p:nvSpPr>
        <p:spPr>
          <a:xfrm>
            <a:off x="973170" y="3772762"/>
            <a:ext cx="1284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Driver</a:t>
            </a:r>
            <a:endParaRPr lang="sv-SE" dirty="0"/>
          </a:p>
        </p:txBody>
      </p:sp>
      <p:cxnSp>
        <p:nvCxnSpPr>
          <p:cNvPr id="26" name="Koppling: vinklad 25">
            <a:extLst>
              <a:ext uri="{FF2B5EF4-FFF2-40B4-BE49-F238E27FC236}">
                <a16:creationId xmlns:a16="http://schemas.microsoft.com/office/drawing/2014/main" id="{AA326930-F1D1-4A85-9EE2-A0736282F15C}"/>
              </a:ext>
            </a:extLst>
          </p:cNvPr>
          <p:cNvCxnSpPr>
            <a:stCxn id="9" idx="2"/>
            <a:endCxn id="4" idx="1"/>
          </p:cNvCxnSpPr>
          <p:nvPr/>
        </p:nvCxnSpPr>
        <p:spPr>
          <a:xfrm rot="16200000" flipH="1">
            <a:off x="4118016" y="1486232"/>
            <a:ext cx="602356" cy="200470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Koppling: vinklad 27">
            <a:extLst>
              <a:ext uri="{FF2B5EF4-FFF2-40B4-BE49-F238E27FC236}">
                <a16:creationId xmlns:a16="http://schemas.microsoft.com/office/drawing/2014/main" id="{2CBAB679-793D-4A91-AEC9-8B4EAE0E18B8}"/>
              </a:ext>
            </a:extLst>
          </p:cNvPr>
          <p:cNvCxnSpPr>
            <a:stCxn id="10" idx="2"/>
          </p:cNvCxnSpPr>
          <p:nvPr/>
        </p:nvCxnSpPr>
        <p:spPr>
          <a:xfrm rot="16200000" flipH="1">
            <a:off x="4924822" y="2159650"/>
            <a:ext cx="468968" cy="5244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Koppling: vinklad 28">
            <a:extLst>
              <a:ext uri="{FF2B5EF4-FFF2-40B4-BE49-F238E27FC236}">
                <a16:creationId xmlns:a16="http://schemas.microsoft.com/office/drawing/2014/main" id="{83996680-2CD7-4937-97D7-B6025F582749}"/>
              </a:ext>
            </a:extLst>
          </p:cNvPr>
          <p:cNvCxnSpPr>
            <a:cxnSpLocks/>
          </p:cNvCxnSpPr>
          <p:nvPr/>
        </p:nvCxnSpPr>
        <p:spPr>
          <a:xfrm flipV="1">
            <a:off x="6770452" y="2182214"/>
            <a:ext cx="809826" cy="607552"/>
          </a:xfrm>
          <a:prstGeom prst="bentConnector3">
            <a:avLst>
              <a:gd name="adj1" fmla="val 999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Koppling: vinklad 33">
            <a:extLst>
              <a:ext uri="{FF2B5EF4-FFF2-40B4-BE49-F238E27FC236}">
                <a16:creationId xmlns:a16="http://schemas.microsoft.com/office/drawing/2014/main" id="{1D1846AE-4F52-44F8-B56C-0ADC7E95DD3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90221" y="2808335"/>
            <a:ext cx="1252242" cy="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Koppling: vinklad 35">
            <a:extLst>
              <a:ext uri="{FF2B5EF4-FFF2-40B4-BE49-F238E27FC236}">
                <a16:creationId xmlns:a16="http://schemas.microsoft.com/office/drawing/2014/main" id="{676FC50D-5C06-4390-A9B6-01D7482A960D}"/>
              </a:ext>
            </a:extLst>
          </p:cNvPr>
          <p:cNvCxnSpPr>
            <a:cxnSpLocks/>
          </p:cNvCxnSpPr>
          <p:nvPr/>
        </p:nvCxnSpPr>
        <p:spPr>
          <a:xfrm rot="5400000">
            <a:off x="4530985" y="2799045"/>
            <a:ext cx="1233669" cy="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Koppling: vinklad 37">
            <a:extLst>
              <a:ext uri="{FF2B5EF4-FFF2-40B4-BE49-F238E27FC236}">
                <a16:creationId xmlns:a16="http://schemas.microsoft.com/office/drawing/2014/main" id="{A6446C44-695E-4E7B-BBDC-5B748412697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02220" y="2320821"/>
            <a:ext cx="1241333" cy="964115"/>
          </a:xfrm>
          <a:prstGeom prst="bentConnector3">
            <a:avLst>
              <a:gd name="adj1" fmla="val 68415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Koppling: vinklad 41">
            <a:extLst>
              <a:ext uri="{FF2B5EF4-FFF2-40B4-BE49-F238E27FC236}">
                <a16:creationId xmlns:a16="http://schemas.microsoft.com/office/drawing/2014/main" id="{1AD6E4C7-E3E3-449C-AC67-58E3D87FCA01}"/>
              </a:ext>
            </a:extLst>
          </p:cNvPr>
          <p:cNvCxnSpPr>
            <a:cxnSpLocks/>
          </p:cNvCxnSpPr>
          <p:nvPr/>
        </p:nvCxnSpPr>
        <p:spPr>
          <a:xfrm flipV="1">
            <a:off x="5932657" y="2182212"/>
            <a:ext cx="2151843" cy="1695040"/>
          </a:xfrm>
          <a:prstGeom prst="bentConnector3">
            <a:avLst>
              <a:gd name="adj1" fmla="val 99871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Koppling: vinklad 45">
            <a:extLst>
              <a:ext uri="{FF2B5EF4-FFF2-40B4-BE49-F238E27FC236}">
                <a16:creationId xmlns:a16="http://schemas.microsoft.com/office/drawing/2014/main" id="{6DD5D4A9-8910-4B13-BF1A-0AB27A3085FE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5932657" y="4032426"/>
            <a:ext cx="2798727" cy="447181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ak pilkoppling 49">
            <a:extLst>
              <a:ext uri="{FF2B5EF4-FFF2-40B4-BE49-F238E27FC236}">
                <a16:creationId xmlns:a16="http://schemas.microsoft.com/office/drawing/2014/main" id="{A640734D-D99A-42C8-BF9C-133D351EFAD2}"/>
              </a:ext>
            </a:extLst>
          </p:cNvPr>
          <p:cNvCxnSpPr>
            <a:stCxn id="11" idx="0"/>
          </p:cNvCxnSpPr>
          <p:nvPr/>
        </p:nvCxnSpPr>
        <p:spPr>
          <a:xfrm flipV="1">
            <a:off x="3433053" y="4338621"/>
            <a:ext cx="0" cy="14098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047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ihandsfigur: Form 34">
            <a:extLst>
              <a:ext uri="{FF2B5EF4-FFF2-40B4-BE49-F238E27FC236}">
                <a16:creationId xmlns:a16="http://schemas.microsoft.com/office/drawing/2014/main" id="{A22A6649-1A1E-44D7-8633-4AA1879AFB83}"/>
              </a:ext>
            </a:extLst>
          </p:cNvPr>
          <p:cNvSpPr/>
          <p:nvPr/>
        </p:nvSpPr>
        <p:spPr>
          <a:xfrm>
            <a:off x="2773422" y="1436165"/>
            <a:ext cx="1179226" cy="642026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A78E574D-254C-4D38-A572-E6AB3B270233}"/>
              </a:ext>
            </a:extLst>
          </p:cNvPr>
          <p:cNvSpPr/>
          <p:nvPr/>
        </p:nvSpPr>
        <p:spPr>
          <a:xfrm>
            <a:off x="599847" y="1324725"/>
            <a:ext cx="1477670" cy="75346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ruta 24">
            <a:extLst>
              <a:ext uri="{FF2B5EF4-FFF2-40B4-BE49-F238E27FC236}">
                <a16:creationId xmlns:a16="http://schemas.microsoft.com/office/drawing/2014/main" id="{A40F5C39-1E22-4DEB-9935-B09359B9726A}"/>
              </a:ext>
            </a:extLst>
          </p:cNvPr>
          <p:cNvSpPr txBox="1"/>
          <p:nvPr/>
        </p:nvSpPr>
        <p:spPr>
          <a:xfrm>
            <a:off x="2897780" y="384904"/>
            <a:ext cx="105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ruta 38">
            <a:extLst>
              <a:ext uri="{FF2B5EF4-FFF2-40B4-BE49-F238E27FC236}">
                <a16:creationId xmlns:a16="http://schemas.microsoft.com/office/drawing/2014/main" id="{0EB5CE18-62C2-4CFA-8E32-CB3706B2FE1A}"/>
              </a:ext>
            </a:extLst>
          </p:cNvPr>
          <p:cNvSpPr txBox="1"/>
          <p:nvPr/>
        </p:nvSpPr>
        <p:spPr>
          <a:xfrm>
            <a:off x="752726" y="329184"/>
            <a:ext cx="105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ruta 39">
            <a:extLst>
              <a:ext uri="{FF2B5EF4-FFF2-40B4-BE49-F238E27FC236}">
                <a16:creationId xmlns:a16="http://schemas.microsoft.com/office/drawing/2014/main" id="{77894DE1-716F-4D1E-9BF3-1114DC982193}"/>
              </a:ext>
            </a:extLst>
          </p:cNvPr>
          <p:cNvSpPr txBox="1"/>
          <p:nvPr/>
        </p:nvSpPr>
        <p:spPr>
          <a:xfrm>
            <a:off x="5041132" y="329184"/>
            <a:ext cx="105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41" name="textruta 40">
            <a:extLst>
              <a:ext uri="{FF2B5EF4-FFF2-40B4-BE49-F238E27FC236}">
                <a16:creationId xmlns:a16="http://schemas.microsoft.com/office/drawing/2014/main" id="{E0CEA25B-340A-414F-ABB1-075641B781E9}"/>
              </a:ext>
            </a:extLst>
          </p:cNvPr>
          <p:cNvSpPr txBox="1"/>
          <p:nvPr/>
        </p:nvSpPr>
        <p:spPr>
          <a:xfrm>
            <a:off x="6528333" y="329184"/>
            <a:ext cx="105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Ellips 26">
            <a:extLst>
              <a:ext uri="{FF2B5EF4-FFF2-40B4-BE49-F238E27FC236}">
                <a16:creationId xmlns:a16="http://schemas.microsoft.com/office/drawing/2014/main" id="{23F4DD7D-3EE2-4F26-86D2-BF08A0784DF3}"/>
              </a:ext>
            </a:extLst>
          </p:cNvPr>
          <p:cNvSpPr/>
          <p:nvPr/>
        </p:nvSpPr>
        <p:spPr>
          <a:xfrm>
            <a:off x="5041132" y="1255482"/>
            <a:ext cx="980237" cy="877150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Parallellogram 30">
            <a:extLst>
              <a:ext uri="{FF2B5EF4-FFF2-40B4-BE49-F238E27FC236}">
                <a16:creationId xmlns:a16="http://schemas.microsoft.com/office/drawing/2014/main" id="{2383F2C3-93EE-4F76-9F14-71689081DC72}"/>
              </a:ext>
            </a:extLst>
          </p:cNvPr>
          <p:cNvSpPr/>
          <p:nvPr/>
        </p:nvSpPr>
        <p:spPr>
          <a:xfrm>
            <a:off x="6153556" y="1436165"/>
            <a:ext cx="1623975" cy="642026"/>
          </a:xfrm>
          <a:prstGeom prst="parallelogram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Rak pilkoppling 36">
            <a:extLst>
              <a:ext uri="{FF2B5EF4-FFF2-40B4-BE49-F238E27FC236}">
                <a16:creationId xmlns:a16="http://schemas.microsoft.com/office/drawing/2014/main" id="{02860F0E-E54B-41B5-A2E2-E399A7AEF7AA}"/>
              </a:ext>
            </a:extLst>
          </p:cNvPr>
          <p:cNvCxnSpPr/>
          <p:nvPr/>
        </p:nvCxnSpPr>
        <p:spPr>
          <a:xfrm>
            <a:off x="1287476" y="4169664"/>
            <a:ext cx="0" cy="1119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ruta 44">
            <a:extLst>
              <a:ext uri="{FF2B5EF4-FFF2-40B4-BE49-F238E27FC236}">
                <a16:creationId xmlns:a16="http://schemas.microsoft.com/office/drawing/2014/main" id="{2F934D9E-7776-46B5-B2B3-4F90056159A2}"/>
              </a:ext>
            </a:extLst>
          </p:cNvPr>
          <p:cNvSpPr txBox="1"/>
          <p:nvPr/>
        </p:nvSpPr>
        <p:spPr>
          <a:xfrm>
            <a:off x="490119" y="3502762"/>
            <a:ext cx="1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SupportedBy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40C437CE-E9B7-49CA-B3B9-EFD64652F849}"/>
              </a:ext>
            </a:extLst>
          </p:cNvPr>
          <p:cNvSpPr txBox="1"/>
          <p:nvPr/>
        </p:nvSpPr>
        <p:spPr>
          <a:xfrm>
            <a:off x="2514472" y="3502762"/>
            <a:ext cx="1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InContextOf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Likbent triangel 42">
            <a:extLst>
              <a:ext uri="{FF2B5EF4-FFF2-40B4-BE49-F238E27FC236}">
                <a16:creationId xmlns:a16="http://schemas.microsoft.com/office/drawing/2014/main" id="{AAC5A822-B991-410C-B101-D5955757B139}"/>
              </a:ext>
            </a:extLst>
          </p:cNvPr>
          <p:cNvSpPr/>
          <p:nvPr/>
        </p:nvSpPr>
        <p:spPr>
          <a:xfrm rot="10800000">
            <a:off x="3240634" y="5164531"/>
            <a:ext cx="175562" cy="132134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48" name="Rak koppling 47">
            <a:extLst>
              <a:ext uri="{FF2B5EF4-FFF2-40B4-BE49-F238E27FC236}">
                <a16:creationId xmlns:a16="http://schemas.microsoft.com/office/drawing/2014/main" id="{099818F3-C6A4-4783-A8BF-E0258743F48B}"/>
              </a:ext>
            </a:extLst>
          </p:cNvPr>
          <p:cNvCxnSpPr>
            <a:stCxn id="43" idx="3"/>
          </p:cNvCxnSpPr>
          <p:nvPr/>
        </p:nvCxnSpPr>
        <p:spPr>
          <a:xfrm flipV="1">
            <a:off x="3328415" y="4169664"/>
            <a:ext cx="1" cy="99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ruta 52">
            <a:extLst>
              <a:ext uri="{FF2B5EF4-FFF2-40B4-BE49-F238E27FC236}">
                <a16:creationId xmlns:a16="http://schemas.microsoft.com/office/drawing/2014/main" id="{5B13BC3E-2101-4F3B-9D45-44C95CFC0270}"/>
              </a:ext>
            </a:extLst>
          </p:cNvPr>
          <p:cNvSpPr txBox="1"/>
          <p:nvPr/>
        </p:nvSpPr>
        <p:spPr>
          <a:xfrm>
            <a:off x="8015534" y="329184"/>
            <a:ext cx="170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Assumption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ruta 53">
            <a:extLst>
              <a:ext uri="{FF2B5EF4-FFF2-40B4-BE49-F238E27FC236}">
                <a16:creationId xmlns:a16="http://schemas.microsoft.com/office/drawing/2014/main" id="{0FE35A04-3533-4601-9E08-1166DBD0341D}"/>
              </a:ext>
            </a:extLst>
          </p:cNvPr>
          <p:cNvSpPr txBox="1"/>
          <p:nvPr/>
        </p:nvSpPr>
        <p:spPr>
          <a:xfrm>
            <a:off x="9279236" y="1893525"/>
            <a:ext cx="3675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sv-SE" sz="1400" dirty="0"/>
          </a:p>
        </p:txBody>
      </p:sp>
      <p:sp>
        <p:nvSpPr>
          <p:cNvPr id="56" name="textruta 55">
            <a:extLst>
              <a:ext uri="{FF2B5EF4-FFF2-40B4-BE49-F238E27FC236}">
                <a16:creationId xmlns:a16="http://schemas.microsoft.com/office/drawing/2014/main" id="{65EFF899-209E-46B9-9975-B915932D78A6}"/>
              </a:ext>
            </a:extLst>
          </p:cNvPr>
          <p:cNvSpPr txBox="1"/>
          <p:nvPr/>
        </p:nvSpPr>
        <p:spPr>
          <a:xfrm>
            <a:off x="9870345" y="329184"/>
            <a:ext cx="170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Justification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ruta 56">
            <a:extLst>
              <a:ext uri="{FF2B5EF4-FFF2-40B4-BE49-F238E27FC236}">
                <a16:creationId xmlns:a16="http://schemas.microsoft.com/office/drawing/2014/main" id="{6468A00D-4598-45A7-864E-9ACE9F9594C9}"/>
              </a:ext>
            </a:extLst>
          </p:cNvPr>
          <p:cNvSpPr txBox="1"/>
          <p:nvPr/>
        </p:nvSpPr>
        <p:spPr>
          <a:xfrm>
            <a:off x="11134047" y="1893525"/>
            <a:ext cx="3675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4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sv-SE" sz="1400" dirty="0"/>
          </a:p>
        </p:txBody>
      </p:sp>
      <p:sp>
        <p:nvSpPr>
          <p:cNvPr id="58" name="Ellips 57">
            <a:extLst>
              <a:ext uri="{FF2B5EF4-FFF2-40B4-BE49-F238E27FC236}">
                <a16:creationId xmlns:a16="http://schemas.microsoft.com/office/drawing/2014/main" id="{F9B7C928-A46E-4B3B-AC98-481CEFF94865}"/>
              </a:ext>
            </a:extLst>
          </p:cNvPr>
          <p:cNvSpPr/>
          <p:nvPr/>
        </p:nvSpPr>
        <p:spPr>
          <a:xfrm>
            <a:off x="8120432" y="1016375"/>
            <a:ext cx="1760478" cy="877150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Ellips 58">
            <a:extLst>
              <a:ext uri="{FF2B5EF4-FFF2-40B4-BE49-F238E27FC236}">
                <a16:creationId xmlns:a16="http://schemas.microsoft.com/office/drawing/2014/main" id="{9331F2C3-7F74-4EEC-A7C3-4D7A24D061D2}"/>
              </a:ext>
            </a:extLst>
          </p:cNvPr>
          <p:cNvSpPr/>
          <p:nvPr/>
        </p:nvSpPr>
        <p:spPr>
          <a:xfrm>
            <a:off x="10075240" y="1016375"/>
            <a:ext cx="1760478" cy="877150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718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ihandsfigur: Form 34">
            <a:extLst>
              <a:ext uri="{FF2B5EF4-FFF2-40B4-BE49-F238E27FC236}">
                <a16:creationId xmlns:a16="http://schemas.microsoft.com/office/drawing/2014/main" id="{A22A6649-1A1E-44D7-8633-4AA1879AFB83}"/>
              </a:ext>
            </a:extLst>
          </p:cNvPr>
          <p:cNvSpPr/>
          <p:nvPr/>
        </p:nvSpPr>
        <p:spPr>
          <a:xfrm>
            <a:off x="3073345" y="1194763"/>
            <a:ext cx="1179226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C1.1</a:t>
            </a: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ODD.</a:t>
            </a:r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A78E574D-254C-4D38-A572-E6AB3B270233}"/>
              </a:ext>
            </a:extLst>
          </p:cNvPr>
          <p:cNvSpPr/>
          <p:nvPr/>
        </p:nvSpPr>
        <p:spPr>
          <a:xfrm>
            <a:off x="5232422" y="2168957"/>
            <a:ext cx="1624741" cy="97565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G1.1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detection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satisifes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allocated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system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safety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sv-SE"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ODD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E6829AF8-45F6-4CA3-A98F-232890DA31FD}"/>
              </a:ext>
            </a:extLst>
          </p:cNvPr>
          <p:cNvSpPr txBox="1"/>
          <p:nvPr/>
        </p:nvSpPr>
        <p:spPr>
          <a:xfrm>
            <a:off x="3124551" y="1194763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[B]</a:t>
            </a:r>
            <a:endParaRPr lang="sv-SE" sz="1200" dirty="0"/>
          </a:p>
        </p:txBody>
      </p:sp>
      <p:grpSp>
        <p:nvGrpSpPr>
          <p:cNvPr id="3" name="Grupp 2">
            <a:extLst>
              <a:ext uri="{FF2B5EF4-FFF2-40B4-BE49-F238E27FC236}">
                <a16:creationId xmlns:a16="http://schemas.microsoft.com/office/drawing/2014/main" id="{13ACEA5C-6A2B-4622-B0C7-0DFB9A4AE848}"/>
              </a:ext>
            </a:extLst>
          </p:cNvPr>
          <p:cNvGrpSpPr/>
          <p:nvPr/>
        </p:nvGrpSpPr>
        <p:grpSpPr>
          <a:xfrm rot="6785621">
            <a:off x="4621125" y="1477670"/>
            <a:ext cx="175562" cy="1127001"/>
            <a:chOff x="3240634" y="4169664"/>
            <a:chExt cx="175562" cy="1127001"/>
          </a:xfrm>
        </p:grpSpPr>
        <p:sp>
          <p:nvSpPr>
            <p:cNvPr id="12" name="Likbent triangel 11">
              <a:extLst>
                <a:ext uri="{FF2B5EF4-FFF2-40B4-BE49-F238E27FC236}">
                  <a16:creationId xmlns:a16="http://schemas.microsoft.com/office/drawing/2014/main" id="{AADAEBB8-5BEE-4EB0-B0F5-090B25869184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3" name="Rak koppling 12">
              <a:extLst>
                <a:ext uri="{FF2B5EF4-FFF2-40B4-BE49-F238E27FC236}">
                  <a16:creationId xmlns:a16="http://schemas.microsoft.com/office/drawing/2014/main" id="{F96AB960-70ED-41E0-8F9F-EABFBD63B5E4}"/>
                </a:ext>
              </a:extLst>
            </p:cNvPr>
            <p:cNvCxnSpPr>
              <a:stCxn id="12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rihandsfigur: Form 15">
            <a:extLst>
              <a:ext uri="{FF2B5EF4-FFF2-40B4-BE49-F238E27FC236}">
                <a16:creationId xmlns:a16="http://schemas.microsoft.com/office/drawing/2014/main" id="{ED71A45D-05E7-420B-81D3-61774C3C81EE}"/>
              </a:ext>
            </a:extLst>
          </p:cNvPr>
          <p:cNvSpPr/>
          <p:nvPr/>
        </p:nvSpPr>
        <p:spPr>
          <a:xfrm>
            <a:off x="2925560" y="2140726"/>
            <a:ext cx="1179226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C1.2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93BD6B08-DC8B-4A24-89A8-852E92F3331F}"/>
              </a:ext>
            </a:extLst>
          </p:cNvPr>
          <p:cNvSpPr txBox="1"/>
          <p:nvPr/>
        </p:nvSpPr>
        <p:spPr>
          <a:xfrm>
            <a:off x="2925561" y="2140726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[C]</a:t>
            </a:r>
            <a:endParaRPr lang="sv-SE" sz="1200" dirty="0"/>
          </a:p>
        </p:txBody>
      </p:sp>
      <p:grpSp>
        <p:nvGrpSpPr>
          <p:cNvPr id="18" name="Grupp 17">
            <a:extLst>
              <a:ext uri="{FF2B5EF4-FFF2-40B4-BE49-F238E27FC236}">
                <a16:creationId xmlns:a16="http://schemas.microsoft.com/office/drawing/2014/main" id="{82AC3EF9-D249-4FB3-A774-186E8AAEF5BF}"/>
              </a:ext>
            </a:extLst>
          </p:cNvPr>
          <p:cNvGrpSpPr/>
          <p:nvPr/>
        </p:nvGrpSpPr>
        <p:grpSpPr>
          <a:xfrm rot="5400000">
            <a:off x="4575969" y="1942006"/>
            <a:ext cx="175562" cy="1127001"/>
            <a:chOff x="3240634" y="4169664"/>
            <a:chExt cx="175562" cy="1127001"/>
          </a:xfrm>
        </p:grpSpPr>
        <p:sp>
          <p:nvSpPr>
            <p:cNvPr id="19" name="Likbent triangel 18">
              <a:extLst>
                <a:ext uri="{FF2B5EF4-FFF2-40B4-BE49-F238E27FC236}">
                  <a16:creationId xmlns:a16="http://schemas.microsoft.com/office/drawing/2014/main" id="{E2DDD351-D55C-4898-8981-B1E1A674FBCE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20" name="Rak koppling 19">
              <a:extLst>
                <a:ext uri="{FF2B5EF4-FFF2-40B4-BE49-F238E27FC236}">
                  <a16:creationId xmlns:a16="http://schemas.microsoft.com/office/drawing/2014/main" id="{FC8CB442-2D66-4BD6-B5D8-915DD310893D}"/>
                </a:ext>
              </a:extLst>
            </p:cNvPr>
            <p:cNvCxnSpPr>
              <a:stCxn id="19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upp 20">
            <a:extLst>
              <a:ext uri="{FF2B5EF4-FFF2-40B4-BE49-F238E27FC236}">
                <a16:creationId xmlns:a16="http://schemas.microsoft.com/office/drawing/2014/main" id="{A1C9ADBC-843C-454F-AB2D-C59AFD9B12EE}"/>
              </a:ext>
            </a:extLst>
          </p:cNvPr>
          <p:cNvGrpSpPr/>
          <p:nvPr/>
        </p:nvGrpSpPr>
        <p:grpSpPr>
          <a:xfrm rot="4360248">
            <a:off x="4605966" y="2616104"/>
            <a:ext cx="175562" cy="1127001"/>
            <a:chOff x="3240634" y="4169664"/>
            <a:chExt cx="175562" cy="1127001"/>
          </a:xfrm>
        </p:grpSpPr>
        <p:sp>
          <p:nvSpPr>
            <p:cNvPr id="22" name="Likbent triangel 21">
              <a:extLst>
                <a:ext uri="{FF2B5EF4-FFF2-40B4-BE49-F238E27FC236}">
                  <a16:creationId xmlns:a16="http://schemas.microsoft.com/office/drawing/2014/main" id="{8426BA48-5DA3-4240-84A4-B95BF9A8A0D7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24" name="Rak koppling 23">
              <a:extLst>
                <a:ext uri="{FF2B5EF4-FFF2-40B4-BE49-F238E27FC236}">
                  <a16:creationId xmlns:a16="http://schemas.microsoft.com/office/drawing/2014/main" id="{60CF5DC2-5FF3-4E94-8781-BB810B4C3A5D}"/>
                </a:ext>
              </a:extLst>
            </p:cNvPr>
            <p:cNvCxnSpPr>
              <a:stCxn id="22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Frihandsfigur: Form 25">
            <a:extLst>
              <a:ext uri="{FF2B5EF4-FFF2-40B4-BE49-F238E27FC236}">
                <a16:creationId xmlns:a16="http://schemas.microsoft.com/office/drawing/2014/main" id="{DEAD7E78-5169-4478-8B0D-6616EC215CC4}"/>
              </a:ext>
            </a:extLst>
          </p:cNvPr>
          <p:cNvSpPr/>
          <p:nvPr/>
        </p:nvSpPr>
        <p:spPr>
          <a:xfrm>
            <a:off x="3001050" y="3132229"/>
            <a:ext cx="1179226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C1.3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Component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ruta 27">
            <a:extLst>
              <a:ext uri="{FF2B5EF4-FFF2-40B4-BE49-F238E27FC236}">
                <a16:creationId xmlns:a16="http://schemas.microsoft.com/office/drawing/2014/main" id="{B3CF7D3E-5B72-402D-BE5D-3C39834BDB1E}"/>
              </a:ext>
            </a:extLst>
          </p:cNvPr>
          <p:cNvSpPr txBox="1"/>
          <p:nvPr/>
        </p:nvSpPr>
        <p:spPr>
          <a:xfrm>
            <a:off x="3001051" y="3132229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[D]</a:t>
            </a:r>
            <a:endParaRPr lang="sv-SE" sz="1200" dirty="0"/>
          </a:p>
        </p:txBody>
      </p:sp>
      <p:sp>
        <p:nvSpPr>
          <p:cNvPr id="29" name="Frihandsfigur: Form 28">
            <a:extLst>
              <a:ext uri="{FF2B5EF4-FFF2-40B4-BE49-F238E27FC236}">
                <a16:creationId xmlns:a16="http://schemas.microsoft.com/office/drawing/2014/main" id="{41466E6D-02F2-47DA-B4AD-A22EF38C4E20}"/>
              </a:ext>
            </a:extLst>
          </p:cNvPr>
          <p:cNvSpPr/>
          <p:nvPr/>
        </p:nvSpPr>
        <p:spPr>
          <a:xfrm>
            <a:off x="7884319" y="1363537"/>
            <a:ext cx="1376722" cy="898121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C1.4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safety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allocated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ML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9BACA362-543A-4AA7-B487-09C0D56DA1F2}"/>
              </a:ext>
            </a:extLst>
          </p:cNvPr>
          <p:cNvSpPr txBox="1"/>
          <p:nvPr/>
        </p:nvSpPr>
        <p:spPr>
          <a:xfrm>
            <a:off x="7939177" y="1352886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[E]</a:t>
            </a:r>
            <a:endParaRPr lang="sv-SE" sz="1200" dirty="0"/>
          </a:p>
        </p:txBody>
      </p:sp>
      <p:grpSp>
        <p:nvGrpSpPr>
          <p:cNvPr id="32" name="Grupp 31">
            <a:extLst>
              <a:ext uri="{FF2B5EF4-FFF2-40B4-BE49-F238E27FC236}">
                <a16:creationId xmlns:a16="http://schemas.microsoft.com/office/drawing/2014/main" id="{449A549F-098E-4DCF-AB72-CB67C55F9858}"/>
              </a:ext>
            </a:extLst>
          </p:cNvPr>
          <p:cNvGrpSpPr/>
          <p:nvPr/>
        </p:nvGrpSpPr>
        <p:grpSpPr>
          <a:xfrm rot="14819587">
            <a:off x="7283777" y="1477919"/>
            <a:ext cx="175562" cy="1127001"/>
            <a:chOff x="3240634" y="4169664"/>
            <a:chExt cx="175562" cy="1127001"/>
          </a:xfrm>
        </p:grpSpPr>
        <p:sp>
          <p:nvSpPr>
            <p:cNvPr id="33" name="Likbent triangel 32">
              <a:extLst>
                <a:ext uri="{FF2B5EF4-FFF2-40B4-BE49-F238E27FC236}">
                  <a16:creationId xmlns:a16="http://schemas.microsoft.com/office/drawing/2014/main" id="{652D3AE8-DFFB-4548-80EB-4B163AA4B4DD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34" name="Rak koppling 33">
              <a:extLst>
                <a:ext uri="{FF2B5EF4-FFF2-40B4-BE49-F238E27FC236}">
                  <a16:creationId xmlns:a16="http://schemas.microsoft.com/office/drawing/2014/main" id="{3E0FFEB2-3456-45F5-96FA-9851D1609692}"/>
                </a:ext>
              </a:extLst>
            </p:cNvPr>
            <p:cNvCxnSpPr>
              <a:stCxn id="33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upp 35">
            <a:extLst>
              <a:ext uri="{FF2B5EF4-FFF2-40B4-BE49-F238E27FC236}">
                <a16:creationId xmlns:a16="http://schemas.microsoft.com/office/drawing/2014/main" id="{26181C14-BE29-4B11-99C3-87554FA83C91}"/>
              </a:ext>
            </a:extLst>
          </p:cNvPr>
          <p:cNvGrpSpPr/>
          <p:nvPr/>
        </p:nvGrpSpPr>
        <p:grpSpPr>
          <a:xfrm rot="17288571">
            <a:off x="7303207" y="2337541"/>
            <a:ext cx="175562" cy="1127001"/>
            <a:chOff x="3240634" y="4169664"/>
            <a:chExt cx="175562" cy="1127001"/>
          </a:xfrm>
        </p:grpSpPr>
        <p:sp>
          <p:nvSpPr>
            <p:cNvPr id="37" name="Likbent triangel 36">
              <a:extLst>
                <a:ext uri="{FF2B5EF4-FFF2-40B4-BE49-F238E27FC236}">
                  <a16:creationId xmlns:a16="http://schemas.microsoft.com/office/drawing/2014/main" id="{C9492DD0-6736-4B6A-BD11-19602839941F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38" name="Rak koppling 37">
              <a:extLst>
                <a:ext uri="{FF2B5EF4-FFF2-40B4-BE49-F238E27FC236}">
                  <a16:creationId xmlns:a16="http://schemas.microsoft.com/office/drawing/2014/main" id="{1415F64D-ED7D-4254-83E8-266EB37E6857}"/>
                </a:ext>
              </a:extLst>
            </p:cNvPr>
            <p:cNvCxnSpPr>
              <a:stCxn id="37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ruta 42">
            <a:extLst>
              <a:ext uri="{FF2B5EF4-FFF2-40B4-BE49-F238E27FC236}">
                <a16:creationId xmlns:a16="http://schemas.microsoft.com/office/drawing/2014/main" id="{91AABA00-9DCD-4004-B9EE-9E4374DAB050}"/>
              </a:ext>
            </a:extLst>
          </p:cNvPr>
          <p:cNvSpPr txBox="1"/>
          <p:nvPr/>
        </p:nvSpPr>
        <p:spPr>
          <a:xfrm>
            <a:off x="9718888" y="3603545"/>
            <a:ext cx="3675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sv-SE" sz="1400" dirty="0"/>
          </a:p>
        </p:txBody>
      </p:sp>
      <p:sp>
        <p:nvSpPr>
          <p:cNvPr id="44" name="Ellips 43">
            <a:extLst>
              <a:ext uri="{FF2B5EF4-FFF2-40B4-BE49-F238E27FC236}">
                <a16:creationId xmlns:a16="http://schemas.microsoft.com/office/drawing/2014/main" id="{7AE609A4-2090-4BE5-B879-0C9FD26B33CB}"/>
              </a:ext>
            </a:extLst>
          </p:cNvPr>
          <p:cNvSpPr/>
          <p:nvPr/>
        </p:nvSpPr>
        <p:spPr>
          <a:xfrm>
            <a:off x="7829425" y="2714071"/>
            <a:ext cx="2201198" cy="1195772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A1.1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system safety process has identified the system requirements allocated to the ML component 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6" name="Grupp 45">
            <a:extLst>
              <a:ext uri="{FF2B5EF4-FFF2-40B4-BE49-F238E27FC236}">
                <a16:creationId xmlns:a16="http://schemas.microsoft.com/office/drawing/2014/main" id="{147B3899-6D1A-403B-ABF0-C3C414A1EFDF}"/>
              </a:ext>
            </a:extLst>
          </p:cNvPr>
          <p:cNvGrpSpPr/>
          <p:nvPr/>
        </p:nvGrpSpPr>
        <p:grpSpPr>
          <a:xfrm rot="10800000">
            <a:off x="5951457" y="3152991"/>
            <a:ext cx="175562" cy="1127001"/>
            <a:chOff x="3240634" y="4169664"/>
            <a:chExt cx="175562" cy="1127001"/>
          </a:xfrm>
        </p:grpSpPr>
        <p:sp>
          <p:nvSpPr>
            <p:cNvPr id="47" name="Likbent triangel 46">
              <a:extLst>
                <a:ext uri="{FF2B5EF4-FFF2-40B4-BE49-F238E27FC236}">
                  <a16:creationId xmlns:a16="http://schemas.microsoft.com/office/drawing/2014/main" id="{ED95F2E0-A1FC-403D-A8FE-43A94EA54CB2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48" name="Rak koppling 47">
              <a:extLst>
                <a:ext uri="{FF2B5EF4-FFF2-40B4-BE49-F238E27FC236}">
                  <a16:creationId xmlns:a16="http://schemas.microsoft.com/office/drawing/2014/main" id="{AF749468-FC0A-4005-B2A3-650D1911DC35}"/>
                </a:ext>
              </a:extLst>
            </p:cNvPr>
            <p:cNvCxnSpPr>
              <a:stCxn id="47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Parallellogram 44">
            <a:extLst>
              <a:ext uri="{FF2B5EF4-FFF2-40B4-BE49-F238E27FC236}">
                <a16:creationId xmlns:a16="http://schemas.microsoft.com/office/drawing/2014/main" id="{F037D520-9518-4334-8D65-7B273A352793}"/>
              </a:ext>
            </a:extLst>
          </p:cNvPr>
          <p:cNvSpPr/>
          <p:nvPr/>
        </p:nvSpPr>
        <p:spPr>
          <a:xfrm>
            <a:off x="5047488" y="3916560"/>
            <a:ext cx="1983502" cy="975651"/>
          </a:xfrm>
          <a:prstGeom prst="parallelogram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S1.1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 over the development and deployment of the ML component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Likbent triangel 3">
            <a:extLst>
              <a:ext uri="{FF2B5EF4-FFF2-40B4-BE49-F238E27FC236}">
                <a16:creationId xmlns:a16="http://schemas.microsoft.com/office/drawing/2014/main" id="{1AA59B87-3C0C-48C9-AA3E-52E74F8B6783}"/>
              </a:ext>
            </a:extLst>
          </p:cNvPr>
          <p:cNvSpPr/>
          <p:nvPr/>
        </p:nvSpPr>
        <p:spPr>
          <a:xfrm rot="10800000">
            <a:off x="5973071" y="3785487"/>
            <a:ext cx="143443" cy="13107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9" name="textruta 48">
            <a:extLst>
              <a:ext uri="{FF2B5EF4-FFF2-40B4-BE49-F238E27FC236}">
                <a16:creationId xmlns:a16="http://schemas.microsoft.com/office/drawing/2014/main" id="{3D664287-CFB1-46AB-ADD8-5379B12334D6}"/>
              </a:ext>
            </a:extLst>
          </p:cNvPr>
          <p:cNvSpPr txBox="1"/>
          <p:nvPr/>
        </p:nvSpPr>
        <p:spPr>
          <a:xfrm>
            <a:off x="1190189" y="400551"/>
            <a:ext cx="6097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Assurance </a:t>
            </a:r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Scoping</a:t>
            </a:r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Argument </a:t>
            </a:r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endParaRPr lang="sv-SE" dirty="0"/>
          </a:p>
        </p:txBody>
      </p:sp>
      <p:cxnSp>
        <p:nvCxnSpPr>
          <p:cNvPr id="50" name="Rak pilkoppling 49">
            <a:extLst>
              <a:ext uri="{FF2B5EF4-FFF2-40B4-BE49-F238E27FC236}">
                <a16:creationId xmlns:a16="http://schemas.microsoft.com/office/drawing/2014/main" id="{C01A0275-16B2-4B8F-A32E-A89420051429}"/>
              </a:ext>
            </a:extLst>
          </p:cNvPr>
          <p:cNvCxnSpPr>
            <a:cxnSpLocks/>
            <a:stCxn id="45" idx="3"/>
          </p:cNvCxnSpPr>
          <p:nvPr/>
        </p:nvCxnSpPr>
        <p:spPr>
          <a:xfrm flipH="1">
            <a:off x="5405933" y="4892211"/>
            <a:ext cx="511350" cy="418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ak pilkoppling 50">
            <a:extLst>
              <a:ext uri="{FF2B5EF4-FFF2-40B4-BE49-F238E27FC236}">
                <a16:creationId xmlns:a16="http://schemas.microsoft.com/office/drawing/2014/main" id="{4A7C0788-CEE6-4468-8DE9-D630CDF665C5}"/>
              </a:ext>
            </a:extLst>
          </p:cNvPr>
          <p:cNvCxnSpPr>
            <a:cxnSpLocks/>
            <a:stCxn id="45" idx="4"/>
          </p:cNvCxnSpPr>
          <p:nvPr/>
        </p:nvCxnSpPr>
        <p:spPr>
          <a:xfrm>
            <a:off x="6039239" y="4892211"/>
            <a:ext cx="500550" cy="418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Likbent triangel 51">
            <a:extLst>
              <a:ext uri="{FF2B5EF4-FFF2-40B4-BE49-F238E27FC236}">
                <a16:creationId xmlns:a16="http://schemas.microsoft.com/office/drawing/2014/main" id="{943B6FB2-D0D0-42B5-BE80-05ACA3F7B1C8}"/>
              </a:ext>
            </a:extLst>
          </p:cNvPr>
          <p:cNvSpPr/>
          <p:nvPr/>
        </p:nvSpPr>
        <p:spPr>
          <a:xfrm rot="10800000">
            <a:off x="5269512" y="5318152"/>
            <a:ext cx="272842" cy="17616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3" name="Likbent triangel 52">
            <a:extLst>
              <a:ext uri="{FF2B5EF4-FFF2-40B4-BE49-F238E27FC236}">
                <a16:creationId xmlns:a16="http://schemas.microsoft.com/office/drawing/2014/main" id="{BF3A65E8-D0B6-40CA-A24B-EE480991F14B}"/>
              </a:ext>
            </a:extLst>
          </p:cNvPr>
          <p:cNvSpPr/>
          <p:nvPr/>
        </p:nvSpPr>
        <p:spPr>
          <a:xfrm rot="10800000">
            <a:off x="6403368" y="5324513"/>
            <a:ext cx="272842" cy="17616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5" name="textruta 54">
            <a:extLst>
              <a:ext uri="{FF2B5EF4-FFF2-40B4-BE49-F238E27FC236}">
                <a16:creationId xmlns:a16="http://schemas.microsoft.com/office/drawing/2014/main" id="{F0359AA0-971B-449D-A6AF-8D326E30CCBF}"/>
              </a:ext>
            </a:extLst>
          </p:cNvPr>
          <p:cNvSpPr txBox="1"/>
          <p:nvPr/>
        </p:nvSpPr>
        <p:spPr>
          <a:xfrm>
            <a:off x="4191960" y="5500676"/>
            <a:ext cx="1904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ML Safety Requirements Argument Pattern</a:t>
            </a:r>
            <a:endParaRPr lang="sv-S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ruta 55">
            <a:extLst>
              <a:ext uri="{FF2B5EF4-FFF2-40B4-BE49-F238E27FC236}">
                <a16:creationId xmlns:a16="http://schemas.microsoft.com/office/drawing/2014/main" id="{D9715FE2-6436-4FDF-B5A6-CFB985B03E96}"/>
              </a:ext>
            </a:extLst>
          </p:cNvPr>
          <p:cNvSpPr txBox="1"/>
          <p:nvPr/>
        </p:nvSpPr>
        <p:spPr>
          <a:xfrm>
            <a:off x="6210605" y="5507037"/>
            <a:ext cx="13520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ML Deployment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Argument Pattern</a:t>
            </a:r>
            <a:endParaRPr lang="sv-S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307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upp 74">
            <a:extLst>
              <a:ext uri="{FF2B5EF4-FFF2-40B4-BE49-F238E27FC236}">
                <a16:creationId xmlns:a16="http://schemas.microsoft.com/office/drawing/2014/main" id="{CFACEE98-1BF0-4861-BDBE-BC634B6280BB}"/>
              </a:ext>
            </a:extLst>
          </p:cNvPr>
          <p:cNvGrpSpPr/>
          <p:nvPr/>
        </p:nvGrpSpPr>
        <p:grpSpPr>
          <a:xfrm rot="5400000" flipV="1">
            <a:off x="4582093" y="5158794"/>
            <a:ext cx="175562" cy="896403"/>
            <a:chOff x="3240634" y="4169664"/>
            <a:chExt cx="175562" cy="1127001"/>
          </a:xfrm>
        </p:grpSpPr>
        <p:sp>
          <p:nvSpPr>
            <p:cNvPr id="76" name="Likbent triangel 75">
              <a:extLst>
                <a:ext uri="{FF2B5EF4-FFF2-40B4-BE49-F238E27FC236}">
                  <a16:creationId xmlns:a16="http://schemas.microsoft.com/office/drawing/2014/main" id="{205446BE-8354-4ED9-9FC3-8FF4C47BC1B4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80" name="Rak koppling 79">
              <a:extLst>
                <a:ext uri="{FF2B5EF4-FFF2-40B4-BE49-F238E27FC236}">
                  <a16:creationId xmlns:a16="http://schemas.microsoft.com/office/drawing/2014/main" id="{0CD1B848-7323-4E23-A5CB-338EFC53ED0A}"/>
                </a:ext>
              </a:extLst>
            </p:cNvPr>
            <p:cNvCxnSpPr>
              <a:stCxn id="76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Frihandsfigur: Form 34">
            <a:extLst>
              <a:ext uri="{FF2B5EF4-FFF2-40B4-BE49-F238E27FC236}">
                <a16:creationId xmlns:a16="http://schemas.microsoft.com/office/drawing/2014/main" id="{A22A6649-1A1E-44D7-8633-4AA1879AFB83}"/>
              </a:ext>
            </a:extLst>
          </p:cNvPr>
          <p:cNvSpPr/>
          <p:nvPr/>
        </p:nvSpPr>
        <p:spPr>
          <a:xfrm>
            <a:off x="2903885" y="1336445"/>
            <a:ext cx="1179226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C2.1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Safety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A78E574D-254C-4D38-A572-E6AB3B270233}"/>
              </a:ext>
            </a:extLst>
          </p:cNvPr>
          <p:cNvSpPr/>
          <p:nvPr/>
        </p:nvSpPr>
        <p:spPr>
          <a:xfrm>
            <a:off x="5288966" y="-18440"/>
            <a:ext cx="1624741" cy="97565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G2.1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ML safety requirements SYS-ML-REQ1 and SYS-ML-REQ2 are satisfied in the development of the ML Model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E6829AF8-45F6-4CA3-A98F-232890DA31FD}"/>
              </a:ext>
            </a:extLst>
          </p:cNvPr>
          <p:cNvSpPr txBox="1"/>
          <p:nvPr/>
        </p:nvSpPr>
        <p:spPr>
          <a:xfrm>
            <a:off x="2948890" y="1352886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[H]</a:t>
            </a:r>
            <a:endParaRPr lang="sv-SE" sz="1200" dirty="0"/>
          </a:p>
        </p:txBody>
      </p:sp>
      <p:grpSp>
        <p:nvGrpSpPr>
          <p:cNvPr id="3" name="Grupp 2">
            <a:extLst>
              <a:ext uri="{FF2B5EF4-FFF2-40B4-BE49-F238E27FC236}">
                <a16:creationId xmlns:a16="http://schemas.microsoft.com/office/drawing/2014/main" id="{13ACEA5C-6A2B-4622-B0C7-0DFB9A4AE848}"/>
              </a:ext>
            </a:extLst>
          </p:cNvPr>
          <p:cNvGrpSpPr/>
          <p:nvPr/>
        </p:nvGrpSpPr>
        <p:grpSpPr>
          <a:xfrm rot="5400000">
            <a:off x="4560048" y="1140471"/>
            <a:ext cx="175562" cy="1106452"/>
            <a:chOff x="3240634" y="4169664"/>
            <a:chExt cx="175562" cy="1127001"/>
          </a:xfrm>
        </p:grpSpPr>
        <p:sp>
          <p:nvSpPr>
            <p:cNvPr id="12" name="Likbent triangel 11">
              <a:extLst>
                <a:ext uri="{FF2B5EF4-FFF2-40B4-BE49-F238E27FC236}">
                  <a16:creationId xmlns:a16="http://schemas.microsoft.com/office/drawing/2014/main" id="{AADAEBB8-5BEE-4EB0-B0F5-090B25869184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3" name="Rak koppling 12">
              <a:extLst>
                <a:ext uri="{FF2B5EF4-FFF2-40B4-BE49-F238E27FC236}">
                  <a16:creationId xmlns:a16="http://schemas.microsoft.com/office/drawing/2014/main" id="{F96AB960-70ED-41E0-8F9F-EABFBD63B5E4}"/>
                </a:ext>
              </a:extLst>
            </p:cNvPr>
            <p:cNvCxnSpPr>
              <a:stCxn id="12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rihandsfigur: Form 15">
            <a:extLst>
              <a:ext uri="{FF2B5EF4-FFF2-40B4-BE49-F238E27FC236}">
                <a16:creationId xmlns:a16="http://schemas.microsoft.com/office/drawing/2014/main" id="{ED71A45D-05E7-420B-81D3-61774C3C81EE}"/>
              </a:ext>
            </a:extLst>
          </p:cNvPr>
          <p:cNvSpPr/>
          <p:nvPr/>
        </p:nvSpPr>
        <p:spPr>
          <a:xfrm>
            <a:off x="-590142" y="5256382"/>
            <a:ext cx="1444700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C2.4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Safety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93BD6B08-DC8B-4A24-89A8-852E92F3331F}"/>
              </a:ext>
            </a:extLst>
          </p:cNvPr>
          <p:cNvSpPr txBox="1"/>
          <p:nvPr/>
        </p:nvSpPr>
        <p:spPr>
          <a:xfrm>
            <a:off x="-511512" y="5256382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[H]</a:t>
            </a:r>
            <a:endParaRPr lang="sv-SE" sz="1200" dirty="0"/>
          </a:p>
        </p:txBody>
      </p:sp>
      <p:grpSp>
        <p:nvGrpSpPr>
          <p:cNvPr id="18" name="Grupp 17">
            <a:extLst>
              <a:ext uri="{FF2B5EF4-FFF2-40B4-BE49-F238E27FC236}">
                <a16:creationId xmlns:a16="http://schemas.microsoft.com/office/drawing/2014/main" id="{82AC3EF9-D249-4FB3-A774-186E8AAEF5BF}"/>
              </a:ext>
            </a:extLst>
          </p:cNvPr>
          <p:cNvGrpSpPr/>
          <p:nvPr/>
        </p:nvGrpSpPr>
        <p:grpSpPr>
          <a:xfrm rot="5400000">
            <a:off x="1134855" y="5244613"/>
            <a:ext cx="175562" cy="724765"/>
            <a:chOff x="3240634" y="4169664"/>
            <a:chExt cx="175562" cy="1127001"/>
          </a:xfrm>
        </p:grpSpPr>
        <p:sp>
          <p:nvSpPr>
            <p:cNvPr id="19" name="Likbent triangel 18">
              <a:extLst>
                <a:ext uri="{FF2B5EF4-FFF2-40B4-BE49-F238E27FC236}">
                  <a16:creationId xmlns:a16="http://schemas.microsoft.com/office/drawing/2014/main" id="{E2DDD351-D55C-4898-8981-B1E1A674FBCE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20" name="Rak koppling 19">
              <a:extLst>
                <a:ext uri="{FF2B5EF4-FFF2-40B4-BE49-F238E27FC236}">
                  <a16:creationId xmlns:a16="http://schemas.microsoft.com/office/drawing/2014/main" id="{FC8CB442-2D66-4BD6-B5D8-915DD310893D}"/>
                </a:ext>
              </a:extLst>
            </p:cNvPr>
            <p:cNvCxnSpPr>
              <a:stCxn id="19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ruta 42">
            <a:extLst>
              <a:ext uri="{FF2B5EF4-FFF2-40B4-BE49-F238E27FC236}">
                <a16:creationId xmlns:a16="http://schemas.microsoft.com/office/drawing/2014/main" id="{91AABA00-9DCD-4004-B9EE-9E4374DAB050}"/>
              </a:ext>
            </a:extLst>
          </p:cNvPr>
          <p:cNvSpPr txBox="1"/>
          <p:nvPr/>
        </p:nvSpPr>
        <p:spPr>
          <a:xfrm>
            <a:off x="9845954" y="1846005"/>
            <a:ext cx="3675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sv-SE" sz="1400" dirty="0"/>
          </a:p>
        </p:txBody>
      </p:sp>
      <p:sp>
        <p:nvSpPr>
          <p:cNvPr id="45" name="Parallellogram 44">
            <a:extLst>
              <a:ext uri="{FF2B5EF4-FFF2-40B4-BE49-F238E27FC236}">
                <a16:creationId xmlns:a16="http://schemas.microsoft.com/office/drawing/2014/main" id="{F037D520-9518-4334-8D65-7B273A352793}"/>
              </a:ext>
            </a:extLst>
          </p:cNvPr>
          <p:cNvSpPr/>
          <p:nvPr/>
        </p:nvSpPr>
        <p:spPr>
          <a:xfrm>
            <a:off x="5129719" y="1336444"/>
            <a:ext cx="1762850" cy="714504"/>
          </a:xfrm>
          <a:prstGeom prst="parallelogram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S2.1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 over the specified ML safety 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ruta 48">
            <a:extLst>
              <a:ext uri="{FF2B5EF4-FFF2-40B4-BE49-F238E27FC236}">
                <a16:creationId xmlns:a16="http://schemas.microsoft.com/office/drawing/2014/main" id="{3D664287-CFB1-46AB-ADD8-5379B12334D6}"/>
              </a:ext>
            </a:extLst>
          </p:cNvPr>
          <p:cNvSpPr txBox="1"/>
          <p:nvPr/>
        </p:nvSpPr>
        <p:spPr>
          <a:xfrm>
            <a:off x="-1219" y="37063"/>
            <a:ext cx="4683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</a:t>
            </a:r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Safety</a:t>
            </a:r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Argument </a:t>
            </a:r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endParaRPr lang="sv-SE" dirty="0"/>
          </a:p>
        </p:txBody>
      </p:sp>
      <p:cxnSp>
        <p:nvCxnSpPr>
          <p:cNvPr id="50" name="Rak pilkoppling 49">
            <a:extLst>
              <a:ext uri="{FF2B5EF4-FFF2-40B4-BE49-F238E27FC236}">
                <a16:creationId xmlns:a16="http://schemas.microsoft.com/office/drawing/2014/main" id="{C01A0275-16B2-4B8F-A32E-A89420051429}"/>
              </a:ext>
            </a:extLst>
          </p:cNvPr>
          <p:cNvCxnSpPr>
            <a:cxnSpLocks/>
            <a:stCxn id="128" idx="2"/>
            <a:endCxn id="131" idx="0"/>
          </p:cNvCxnSpPr>
          <p:nvPr/>
        </p:nvCxnSpPr>
        <p:spPr>
          <a:xfrm>
            <a:off x="2541099" y="4957928"/>
            <a:ext cx="1272776" cy="1954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ak pilkoppling 50">
            <a:extLst>
              <a:ext uri="{FF2B5EF4-FFF2-40B4-BE49-F238E27FC236}">
                <a16:creationId xmlns:a16="http://schemas.microsoft.com/office/drawing/2014/main" id="{4A7C0788-CEE6-4468-8DE9-D630CDF665C5}"/>
              </a:ext>
            </a:extLst>
          </p:cNvPr>
          <p:cNvCxnSpPr>
            <a:cxnSpLocks/>
            <a:stCxn id="45" idx="4"/>
            <a:endCxn id="57" idx="0"/>
          </p:cNvCxnSpPr>
          <p:nvPr/>
        </p:nvCxnSpPr>
        <p:spPr>
          <a:xfrm flipH="1">
            <a:off x="1466589" y="2050948"/>
            <a:ext cx="4544555" cy="4528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Likbent triangel 51">
            <a:extLst>
              <a:ext uri="{FF2B5EF4-FFF2-40B4-BE49-F238E27FC236}">
                <a16:creationId xmlns:a16="http://schemas.microsoft.com/office/drawing/2014/main" id="{943B6FB2-D0D0-42B5-BE80-05ACA3F7B1C8}"/>
              </a:ext>
            </a:extLst>
          </p:cNvPr>
          <p:cNvSpPr/>
          <p:nvPr/>
        </p:nvSpPr>
        <p:spPr>
          <a:xfrm rot="10800000">
            <a:off x="2134070" y="6475192"/>
            <a:ext cx="272842" cy="17616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5" name="textruta 54">
            <a:extLst>
              <a:ext uri="{FF2B5EF4-FFF2-40B4-BE49-F238E27FC236}">
                <a16:creationId xmlns:a16="http://schemas.microsoft.com/office/drawing/2014/main" id="{F0359AA0-971B-449D-A6AF-8D326E30CCBF}"/>
              </a:ext>
            </a:extLst>
          </p:cNvPr>
          <p:cNvSpPr txBox="1"/>
          <p:nvPr/>
        </p:nvSpPr>
        <p:spPr>
          <a:xfrm>
            <a:off x="1546727" y="6654659"/>
            <a:ext cx="14452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ML Verification Argument Pattern</a:t>
            </a:r>
            <a:endParaRPr lang="sv-S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ruta 41">
            <a:extLst>
              <a:ext uri="{FF2B5EF4-FFF2-40B4-BE49-F238E27FC236}">
                <a16:creationId xmlns:a16="http://schemas.microsoft.com/office/drawing/2014/main" id="{F805D308-C50D-421E-ABE1-A32CC4A9B499}"/>
              </a:ext>
            </a:extLst>
          </p:cNvPr>
          <p:cNvSpPr txBox="1"/>
          <p:nvPr/>
        </p:nvSpPr>
        <p:spPr>
          <a:xfrm>
            <a:off x="9998354" y="1998405"/>
            <a:ext cx="3675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4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sv-SE" sz="1400" dirty="0"/>
          </a:p>
        </p:txBody>
      </p:sp>
      <p:sp>
        <p:nvSpPr>
          <p:cNvPr id="54" name="Ellips 53">
            <a:extLst>
              <a:ext uri="{FF2B5EF4-FFF2-40B4-BE49-F238E27FC236}">
                <a16:creationId xmlns:a16="http://schemas.microsoft.com/office/drawing/2014/main" id="{5A079428-A21D-4E53-9EAC-F4BCB982F307}"/>
              </a:ext>
            </a:extLst>
          </p:cNvPr>
          <p:cNvSpPr/>
          <p:nvPr/>
        </p:nvSpPr>
        <p:spPr>
          <a:xfrm>
            <a:off x="8108891" y="1108931"/>
            <a:ext cx="2201198" cy="1195772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J1.1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system safety process has allocated safety requirements to the ML component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ktangel 56">
            <a:extLst>
              <a:ext uri="{FF2B5EF4-FFF2-40B4-BE49-F238E27FC236}">
                <a16:creationId xmlns:a16="http://schemas.microsoft.com/office/drawing/2014/main" id="{AE9437E7-4CC3-41B5-95F8-BCE024FB6DE9}"/>
              </a:ext>
            </a:extLst>
          </p:cNvPr>
          <p:cNvSpPr/>
          <p:nvPr/>
        </p:nvSpPr>
        <p:spPr>
          <a:xfrm>
            <a:off x="780161" y="2503788"/>
            <a:ext cx="1372856" cy="81805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G2.2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ML model satisfies the ML safety 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requirement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</a:rPr>
              <a:t>SYS-ML-REQ1</a:t>
            </a:r>
          </a:p>
        </p:txBody>
      </p:sp>
      <p:sp>
        <p:nvSpPr>
          <p:cNvPr id="58" name="Frihandsfigur: Form 57">
            <a:extLst>
              <a:ext uri="{FF2B5EF4-FFF2-40B4-BE49-F238E27FC236}">
                <a16:creationId xmlns:a16="http://schemas.microsoft.com/office/drawing/2014/main" id="{8DEF6E6D-4FF4-45CB-BFBD-03C4CCE38FE1}"/>
              </a:ext>
            </a:extLst>
          </p:cNvPr>
          <p:cNvSpPr/>
          <p:nvPr/>
        </p:nvSpPr>
        <p:spPr>
          <a:xfrm>
            <a:off x="3757316" y="3152165"/>
            <a:ext cx="1225243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C2.3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ruta 58">
            <a:extLst>
              <a:ext uri="{FF2B5EF4-FFF2-40B4-BE49-F238E27FC236}">
                <a16:creationId xmlns:a16="http://schemas.microsoft.com/office/drawing/2014/main" id="{5D171ED5-B2F8-45B7-83E2-7FA46D768AFA}"/>
              </a:ext>
            </a:extLst>
          </p:cNvPr>
          <p:cNvSpPr txBox="1"/>
          <p:nvPr/>
        </p:nvSpPr>
        <p:spPr>
          <a:xfrm>
            <a:off x="3802322" y="3168606"/>
            <a:ext cx="4883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[V]</a:t>
            </a:r>
            <a:endParaRPr lang="sv-SE" sz="1200" dirty="0"/>
          </a:p>
        </p:txBody>
      </p:sp>
      <p:sp>
        <p:nvSpPr>
          <p:cNvPr id="63" name="textruta 62">
            <a:extLst>
              <a:ext uri="{FF2B5EF4-FFF2-40B4-BE49-F238E27FC236}">
                <a16:creationId xmlns:a16="http://schemas.microsoft.com/office/drawing/2014/main" id="{A3401427-EE2A-4A27-88E1-A66210CFC99E}"/>
              </a:ext>
            </a:extLst>
          </p:cNvPr>
          <p:cNvSpPr txBox="1"/>
          <p:nvPr/>
        </p:nvSpPr>
        <p:spPr>
          <a:xfrm>
            <a:off x="8460023" y="1214386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[E]</a:t>
            </a:r>
            <a:endParaRPr lang="sv-SE" sz="1200" dirty="0"/>
          </a:p>
        </p:txBody>
      </p:sp>
      <p:grpSp>
        <p:nvGrpSpPr>
          <p:cNvPr id="64" name="Grupp 63">
            <a:extLst>
              <a:ext uri="{FF2B5EF4-FFF2-40B4-BE49-F238E27FC236}">
                <a16:creationId xmlns:a16="http://schemas.microsoft.com/office/drawing/2014/main" id="{EFC3F77D-1A6E-4689-AD4F-53A0A894811B}"/>
              </a:ext>
            </a:extLst>
          </p:cNvPr>
          <p:cNvGrpSpPr/>
          <p:nvPr/>
        </p:nvGrpSpPr>
        <p:grpSpPr>
          <a:xfrm rot="5400000" flipV="1">
            <a:off x="7418160" y="1123406"/>
            <a:ext cx="175562" cy="1171420"/>
            <a:chOff x="3240634" y="4169664"/>
            <a:chExt cx="175562" cy="1127001"/>
          </a:xfrm>
        </p:grpSpPr>
        <p:sp>
          <p:nvSpPr>
            <p:cNvPr id="65" name="Likbent triangel 64">
              <a:extLst>
                <a:ext uri="{FF2B5EF4-FFF2-40B4-BE49-F238E27FC236}">
                  <a16:creationId xmlns:a16="http://schemas.microsoft.com/office/drawing/2014/main" id="{CF05A7B2-1D17-4F61-88F8-D50569EDEAB1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66" name="Rak koppling 65">
              <a:extLst>
                <a:ext uri="{FF2B5EF4-FFF2-40B4-BE49-F238E27FC236}">
                  <a16:creationId xmlns:a16="http://schemas.microsoft.com/office/drawing/2014/main" id="{FC07DF3A-B1C5-4A20-BE9B-E8DF021A102A}"/>
                </a:ext>
              </a:extLst>
            </p:cNvPr>
            <p:cNvCxnSpPr>
              <a:stCxn id="65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Rak pilkoppling 66">
            <a:extLst>
              <a:ext uri="{FF2B5EF4-FFF2-40B4-BE49-F238E27FC236}">
                <a16:creationId xmlns:a16="http://schemas.microsoft.com/office/drawing/2014/main" id="{CF4679F6-DD43-46CD-BC3E-476A724B7606}"/>
              </a:ext>
            </a:extLst>
          </p:cNvPr>
          <p:cNvCxnSpPr>
            <a:cxnSpLocks/>
            <a:stCxn id="45" idx="4"/>
            <a:endCxn id="68" idx="0"/>
          </p:cNvCxnSpPr>
          <p:nvPr/>
        </p:nvCxnSpPr>
        <p:spPr>
          <a:xfrm>
            <a:off x="6011144" y="2050948"/>
            <a:ext cx="1402829" cy="484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ktangel 67">
            <a:extLst>
              <a:ext uri="{FF2B5EF4-FFF2-40B4-BE49-F238E27FC236}">
                <a16:creationId xmlns:a16="http://schemas.microsoft.com/office/drawing/2014/main" id="{BC479542-1367-45EA-8C73-485CC1E696D4}"/>
              </a:ext>
            </a:extLst>
          </p:cNvPr>
          <p:cNvSpPr/>
          <p:nvPr/>
        </p:nvSpPr>
        <p:spPr>
          <a:xfrm>
            <a:off x="6727545" y="2535241"/>
            <a:ext cx="1372856" cy="81805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G2.3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ML model satisfies the ML safety 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requirement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</a:rPr>
              <a:t>SYS-ML-REQ2</a:t>
            </a:r>
          </a:p>
        </p:txBody>
      </p:sp>
      <p:cxnSp>
        <p:nvCxnSpPr>
          <p:cNvPr id="69" name="Rak pilkoppling 68">
            <a:extLst>
              <a:ext uri="{FF2B5EF4-FFF2-40B4-BE49-F238E27FC236}">
                <a16:creationId xmlns:a16="http://schemas.microsoft.com/office/drawing/2014/main" id="{5E6E29A6-3DB4-450C-805D-2763BBEECFDD}"/>
              </a:ext>
            </a:extLst>
          </p:cNvPr>
          <p:cNvCxnSpPr>
            <a:cxnSpLocks/>
            <a:stCxn id="45" idx="4"/>
            <a:endCxn id="70" idx="0"/>
          </p:cNvCxnSpPr>
          <p:nvPr/>
        </p:nvCxnSpPr>
        <p:spPr>
          <a:xfrm>
            <a:off x="6011144" y="2050948"/>
            <a:ext cx="3106289" cy="487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ktangel 69">
            <a:extLst>
              <a:ext uri="{FF2B5EF4-FFF2-40B4-BE49-F238E27FC236}">
                <a16:creationId xmlns:a16="http://schemas.microsoft.com/office/drawing/2014/main" id="{57878FD9-0FFB-44F6-967B-566466ADC372}"/>
              </a:ext>
            </a:extLst>
          </p:cNvPr>
          <p:cNvSpPr/>
          <p:nvPr/>
        </p:nvSpPr>
        <p:spPr>
          <a:xfrm>
            <a:off x="8431005" y="2538127"/>
            <a:ext cx="1372856" cy="938550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G2.4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ML safety requirements are a valid development of the allocated system safety 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3" name="Ellips 72">
            <a:extLst>
              <a:ext uri="{FF2B5EF4-FFF2-40B4-BE49-F238E27FC236}">
                <a16:creationId xmlns:a16="http://schemas.microsoft.com/office/drawing/2014/main" id="{7ED1B55B-26AB-4341-B632-B039D5EC3798}"/>
              </a:ext>
            </a:extLst>
          </p:cNvPr>
          <p:cNvSpPr/>
          <p:nvPr/>
        </p:nvSpPr>
        <p:spPr>
          <a:xfrm>
            <a:off x="8420508" y="3689855"/>
            <a:ext cx="1393850" cy="1199608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Sn2.2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ML Safety Requirements </a:t>
            </a:r>
            <a:r>
              <a:rPr lang="sv-SE" sz="100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Validation</a:t>
            </a:r>
            <a:r>
              <a:rPr lang="sv-SE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4" name="textruta 73">
            <a:extLst>
              <a:ext uri="{FF2B5EF4-FFF2-40B4-BE49-F238E27FC236}">
                <a16:creationId xmlns:a16="http://schemas.microsoft.com/office/drawing/2014/main" id="{94F82DCE-ABB1-44CC-8F9B-4C6A0D1AD31C}"/>
              </a:ext>
            </a:extLst>
          </p:cNvPr>
          <p:cNvSpPr txBox="1"/>
          <p:nvPr/>
        </p:nvSpPr>
        <p:spPr>
          <a:xfrm>
            <a:off x="8531047" y="3815670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[J]</a:t>
            </a:r>
            <a:endParaRPr lang="sv-SE" sz="1200" dirty="0"/>
          </a:p>
        </p:txBody>
      </p:sp>
      <p:sp>
        <p:nvSpPr>
          <p:cNvPr id="77" name="textruta 76">
            <a:extLst>
              <a:ext uri="{FF2B5EF4-FFF2-40B4-BE49-F238E27FC236}">
                <a16:creationId xmlns:a16="http://schemas.microsoft.com/office/drawing/2014/main" id="{BEFF7698-BEC9-4CB5-88E6-73E662CA4401}"/>
              </a:ext>
            </a:extLst>
          </p:cNvPr>
          <p:cNvSpPr txBox="1"/>
          <p:nvPr/>
        </p:nvSpPr>
        <p:spPr>
          <a:xfrm>
            <a:off x="11655570" y="4408597"/>
            <a:ext cx="3675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sv-SE" sz="1400" dirty="0"/>
          </a:p>
        </p:txBody>
      </p:sp>
      <p:sp>
        <p:nvSpPr>
          <p:cNvPr id="78" name="textruta 77">
            <a:extLst>
              <a:ext uri="{FF2B5EF4-FFF2-40B4-BE49-F238E27FC236}">
                <a16:creationId xmlns:a16="http://schemas.microsoft.com/office/drawing/2014/main" id="{F9E5424D-F87F-427D-9F7A-1AB2AB9DA672}"/>
              </a:ext>
            </a:extLst>
          </p:cNvPr>
          <p:cNvSpPr txBox="1"/>
          <p:nvPr/>
        </p:nvSpPr>
        <p:spPr>
          <a:xfrm>
            <a:off x="11807970" y="4560997"/>
            <a:ext cx="3675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4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sv-SE" sz="1400" dirty="0"/>
          </a:p>
        </p:txBody>
      </p:sp>
      <p:sp>
        <p:nvSpPr>
          <p:cNvPr id="79" name="Ellips 78">
            <a:extLst>
              <a:ext uri="{FF2B5EF4-FFF2-40B4-BE49-F238E27FC236}">
                <a16:creationId xmlns:a16="http://schemas.microsoft.com/office/drawing/2014/main" id="{D311F247-EDE1-4F9F-8321-C76F5875E32A}"/>
              </a:ext>
            </a:extLst>
          </p:cNvPr>
          <p:cNvSpPr/>
          <p:nvPr/>
        </p:nvSpPr>
        <p:spPr>
          <a:xfrm>
            <a:off x="9918507" y="3671523"/>
            <a:ext cx="2201198" cy="1195772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J2.2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 have been validated in cross-organizational workshops within the SMILE3 project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1" name="Grupp 80">
            <a:extLst>
              <a:ext uri="{FF2B5EF4-FFF2-40B4-BE49-F238E27FC236}">
                <a16:creationId xmlns:a16="http://schemas.microsoft.com/office/drawing/2014/main" id="{47CE4089-6220-43E3-BEEF-946672ABD6D5}"/>
              </a:ext>
            </a:extLst>
          </p:cNvPr>
          <p:cNvGrpSpPr/>
          <p:nvPr/>
        </p:nvGrpSpPr>
        <p:grpSpPr>
          <a:xfrm rot="7463235" flipV="1">
            <a:off x="10199432" y="2772240"/>
            <a:ext cx="175562" cy="1171422"/>
            <a:chOff x="3306250" y="4186199"/>
            <a:chExt cx="175562" cy="1127003"/>
          </a:xfrm>
        </p:grpSpPr>
        <p:sp>
          <p:nvSpPr>
            <p:cNvPr id="82" name="Likbent triangel 81">
              <a:extLst>
                <a:ext uri="{FF2B5EF4-FFF2-40B4-BE49-F238E27FC236}">
                  <a16:creationId xmlns:a16="http://schemas.microsoft.com/office/drawing/2014/main" id="{BB8A7CD5-0AE7-4ED2-B9EA-1F1B67FEEAE0}"/>
                </a:ext>
              </a:extLst>
            </p:cNvPr>
            <p:cNvSpPr/>
            <p:nvPr/>
          </p:nvSpPr>
          <p:spPr>
            <a:xfrm rot="10800000">
              <a:off x="3306250" y="5181068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83" name="Rak koppling 82">
              <a:extLst>
                <a:ext uri="{FF2B5EF4-FFF2-40B4-BE49-F238E27FC236}">
                  <a16:creationId xmlns:a16="http://schemas.microsoft.com/office/drawing/2014/main" id="{4FC615DB-58EB-422C-9FE9-3FA064795117}"/>
                </a:ext>
              </a:extLst>
            </p:cNvPr>
            <p:cNvCxnSpPr>
              <a:cxnSpLocks/>
              <a:stCxn id="82" idx="3"/>
            </p:cNvCxnSpPr>
            <p:nvPr/>
          </p:nvCxnSpPr>
          <p:spPr>
            <a:xfrm flipV="1">
              <a:off x="3394030" y="4186199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Rak pilkoppling 83">
            <a:extLst>
              <a:ext uri="{FF2B5EF4-FFF2-40B4-BE49-F238E27FC236}">
                <a16:creationId xmlns:a16="http://schemas.microsoft.com/office/drawing/2014/main" id="{8E727093-4D67-43F6-9ED9-E4E80CC3C344}"/>
              </a:ext>
            </a:extLst>
          </p:cNvPr>
          <p:cNvCxnSpPr>
            <a:cxnSpLocks/>
            <a:stCxn id="70" idx="2"/>
            <a:endCxn id="73" idx="0"/>
          </p:cNvCxnSpPr>
          <p:nvPr/>
        </p:nvCxnSpPr>
        <p:spPr>
          <a:xfrm>
            <a:off x="9117433" y="3476677"/>
            <a:ext cx="0" cy="213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ktangel 91">
            <a:extLst>
              <a:ext uri="{FF2B5EF4-FFF2-40B4-BE49-F238E27FC236}">
                <a16:creationId xmlns:a16="http://schemas.microsoft.com/office/drawing/2014/main" id="{299AA6CC-142B-48D0-BF58-22E30519C161}"/>
              </a:ext>
            </a:extLst>
          </p:cNvPr>
          <p:cNvSpPr/>
          <p:nvPr/>
        </p:nvSpPr>
        <p:spPr>
          <a:xfrm>
            <a:off x="5805132" y="2571942"/>
            <a:ext cx="284131" cy="2810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4" name="textruta 93">
            <a:extLst>
              <a:ext uri="{FF2B5EF4-FFF2-40B4-BE49-F238E27FC236}">
                <a16:creationId xmlns:a16="http://schemas.microsoft.com/office/drawing/2014/main" id="{83B59C8B-2D64-4498-A124-1CDA20A02908}"/>
              </a:ext>
            </a:extLst>
          </p:cNvPr>
          <p:cNvSpPr txBox="1"/>
          <p:nvPr/>
        </p:nvSpPr>
        <p:spPr>
          <a:xfrm>
            <a:off x="1550777" y="3395146"/>
            <a:ext cx="26086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Learning Argument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Frihandsfigur: Form 94">
            <a:extLst>
              <a:ext uri="{FF2B5EF4-FFF2-40B4-BE49-F238E27FC236}">
                <a16:creationId xmlns:a16="http://schemas.microsoft.com/office/drawing/2014/main" id="{44058C64-F8C1-442E-8056-E87696D5AB30}"/>
              </a:ext>
            </a:extLst>
          </p:cNvPr>
          <p:cNvSpPr/>
          <p:nvPr/>
        </p:nvSpPr>
        <p:spPr>
          <a:xfrm>
            <a:off x="3768869" y="2386059"/>
            <a:ext cx="1225243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C2.2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Data</a:t>
            </a:r>
          </a:p>
        </p:txBody>
      </p:sp>
      <p:sp>
        <p:nvSpPr>
          <p:cNvPr id="96" name="textruta 95">
            <a:extLst>
              <a:ext uri="{FF2B5EF4-FFF2-40B4-BE49-F238E27FC236}">
                <a16:creationId xmlns:a16="http://schemas.microsoft.com/office/drawing/2014/main" id="{FAA57CF2-A594-4EE2-A6F5-C501E3D02504}"/>
              </a:ext>
            </a:extLst>
          </p:cNvPr>
          <p:cNvSpPr txBox="1"/>
          <p:nvPr/>
        </p:nvSpPr>
        <p:spPr>
          <a:xfrm>
            <a:off x="3813875" y="2402500"/>
            <a:ext cx="9328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[N, O, P]</a:t>
            </a:r>
            <a:endParaRPr lang="sv-SE" sz="1200" dirty="0"/>
          </a:p>
        </p:txBody>
      </p:sp>
      <p:grpSp>
        <p:nvGrpSpPr>
          <p:cNvPr id="101" name="Grupp 100">
            <a:extLst>
              <a:ext uri="{FF2B5EF4-FFF2-40B4-BE49-F238E27FC236}">
                <a16:creationId xmlns:a16="http://schemas.microsoft.com/office/drawing/2014/main" id="{B38A302B-B52A-4A34-B5B4-BCA1F31EDE25}"/>
              </a:ext>
            </a:extLst>
          </p:cNvPr>
          <p:cNvGrpSpPr/>
          <p:nvPr/>
        </p:nvGrpSpPr>
        <p:grpSpPr>
          <a:xfrm rot="5400000" flipV="1">
            <a:off x="2879365" y="1885219"/>
            <a:ext cx="175562" cy="1603446"/>
            <a:chOff x="3240634" y="4169664"/>
            <a:chExt cx="175562" cy="1127001"/>
          </a:xfrm>
        </p:grpSpPr>
        <p:sp>
          <p:nvSpPr>
            <p:cNvPr id="102" name="Likbent triangel 101">
              <a:extLst>
                <a:ext uri="{FF2B5EF4-FFF2-40B4-BE49-F238E27FC236}">
                  <a16:creationId xmlns:a16="http://schemas.microsoft.com/office/drawing/2014/main" id="{5CA0DB29-ACF8-43AA-983D-9EF5D77B1F66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03" name="Rak koppling 102">
              <a:extLst>
                <a:ext uri="{FF2B5EF4-FFF2-40B4-BE49-F238E27FC236}">
                  <a16:creationId xmlns:a16="http://schemas.microsoft.com/office/drawing/2014/main" id="{2B371903-1A04-42DE-B7A5-E0217855C182}"/>
                </a:ext>
              </a:extLst>
            </p:cNvPr>
            <p:cNvCxnSpPr>
              <a:stCxn id="102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Rektangel 103">
            <a:extLst>
              <a:ext uri="{FF2B5EF4-FFF2-40B4-BE49-F238E27FC236}">
                <a16:creationId xmlns:a16="http://schemas.microsoft.com/office/drawing/2014/main" id="{8D128FDD-49B4-4948-A310-047F97D7D380}"/>
              </a:ext>
            </a:extLst>
          </p:cNvPr>
          <p:cNvSpPr/>
          <p:nvPr/>
        </p:nvSpPr>
        <p:spPr>
          <a:xfrm>
            <a:off x="2839217" y="2567463"/>
            <a:ext cx="284131" cy="2810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5" name="textruta 104">
            <a:extLst>
              <a:ext uri="{FF2B5EF4-FFF2-40B4-BE49-F238E27FC236}">
                <a16:creationId xmlns:a16="http://schemas.microsoft.com/office/drawing/2014/main" id="{42389736-F5CD-49FD-AF0B-A4F2234D02E1}"/>
              </a:ext>
            </a:extLst>
          </p:cNvPr>
          <p:cNvSpPr txBox="1"/>
          <p:nvPr/>
        </p:nvSpPr>
        <p:spPr>
          <a:xfrm>
            <a:off x="2081719" y="2877005"/>
            <a:ext cx="18099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Data Argument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Ellips 105">
            <a:extLst>
              <a:ext uri="{FF2B5EF4-FFF2-40B4-BE49-F238E27FC236}">
                <a16:creationId xmlns:a16="http://schemas.microsoft.com/office/drawing/2014/main" id="{0241305F-A367-4403-A349-B3C987091EAE}"/>
              </a:ext>
            </a:extLst>
          </p:cNvPr>
          <p:cNvSpPr/>
          <p:nvPr/>
        </p:nvSpPr>
        <p:spPr>
          <a:xfrm>
            <a:off x="6714002" y="3679843"/>
            <a:ext cx="1393850" cy="1199608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Sn2.1</a:t>
            </a: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</a:rPr>
              <a:t>Safety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</a:rPr>
              <a:t>cage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</a:rPr>
              <a:t>architecture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</a:rPr>
              <a:t> for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</a:rPr>
              <a:t>out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</a:rPr>
              <a:t>-of-distribution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</a:rPr>
              <a:t>detection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08" name="Rak pilkoppling 107">
            <a:extLst>
              <a:ext uri="{FF2B5EF4-FFF2-40B4-BE49-F238E27FC236}">
                <a16:creationId xmlns:a16="http://schemas.microsoft.com/office/drawing/2014/main" id="{1DF5FFB4-DDF8-423C-A197-2FD35A7A4545}"/>
              </a:ext>
            </a:extLst>
          </p:cNvPr>
          <p:cNvCxnSpPr>
            <a:cxnSpLocks/>
            <a:stCxn id="68" idx="2"/>
            <a:endCxn id="106" idx="0"/>
          </p:cNvCxnSpPr>
          <p:nvPr/>
        </p:nvCxnSpPr>
        <p:spPr>
          <a:xfrm flipH="1">
            <a:off x="7410927" y="3353295"/>
            <a:ext cx="3046" cy="326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Parallellogram 113">
            <a:extLst>
              <a:ext uri="{FF2B5EF4-FFF2-40B4-BE49-F238E27FC236}">
                <a16:creationId xmlns:a16="http://schemas.microsoft.com/office/drawing/2014/main" id="{A8A66540-2544-4A66-AC42-4FCB1437A875}"/>
              </a:ext>
            </a:extLst>
          </p:cNvPr>
          <p:cNvSpPr/>
          <p:nvPr/>
        </p:nvSpPr>
        <p:spPr>
          <a:xfrm>
            <a:off x="1666623" y="3982692"/>
            <a:ext cx="1887166" cy="779164"/>
          </a:xfrm>
          <a:prstGeom prst="parallelogram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S2.2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Argument over satisfaction of different types of ML safety 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5" name="Rak pilkoppling 114">
            <a:extLst>
              <a:ext uri="{FF2B5EF4-FFF2-40B4-BE49-F238E27FC236}">
                <a16:creationId xmlns:a16="http://schemas.microsoft.com/office/drawing/2014/main" id="{01F8C630-05D2-4160-A975-BE038DA80D71}"/>
              </a:ext>
            </a:extLst>
          </p:cNvPr>
          <p:cNvCxnSpPr>
            <a:cxnSpLocks/>
            <a:stCxn id="57" idx="2"/>
            <a:endCxn id="114" idx="1"/>
          </p:cNvCxnSpPr>
          <p:nvPr/>
        </p:nvCxnSpPr>
        <p:spPr>
          <a:xfrm>
            <a:off x="1466589" y="3321842"/>
            <a:ext cx="1241013" cy="6608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ktangel 123">
            <a:extLst>
              <a:ext uri="{FF2B5EF4-FFF2-40B4-BE49-F238E27FC236}">
                <a16:creationId xmlns:a16="http://schemas.microsoft.com/office/drawing/2014/main" id="{39E69630-47DE-47E5-887B-993EEBB2EF0C}"/>
              </a:ext>
            </a:extLst>
          </p:cNvPr>
          <p:cNvSpPr/>
          <p:nvPr/>
        </p:nvSpPr>
        <p:spPr>
          <a:xfrm>
            <a:off x="1585020" y="5153347"/>
            <a:ext cx="1372856" cy="81805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G2.5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ML performance safety requirements are satisfied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25" name="Rak pilkoppling 124">
            <a:extLst>
              <a:ext uri="{FF2B5EF4-FFF2-40B4-BE49-F238E27FC236}">
                <a16:creationId xmlns:a16="http://schemas.microsoft.com/office/drawing/2014/main" id="{6424ACBF-49A2-4E3E-AB9B-94B3689B8614}"/>
              </a:ext>
            </a:extLst>
          </p:cNvPr>
          <p:cNvCxnSpPr>
            <a:cxnSpLocks/>
            <a:stCxn id="128" idx="2"/>
            <a:endCxn id="124" idx="0"/>
          </p:cNvCxnSpPr>
          <p:nvPr/>
        </p:nvCxnSpPr>
        <p:spPr>
          <a:xfrm flipH="1">
            <a:off x="2271448" y="4957928"/>
            <a:ext cx="269651" cy="1954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omb 127">
            <a:extLst>
              <a:ext uri="{FF2B5EF4-FFF2-40B4-BE49-F238E27FC236}">
                <a16:creationId xmlns:a16="http://schemas.microsoft.com/office/drawing/2014/main" id="{1A5FA03D-B9AF-4CF1-9386-B2142F38740B}"/>
              </a:ext>
            </a:extLst>
          </p:cNvPr>
          <p:cNvSpPr/>
          <p:nvPr/>
        </p:nvSpPr>
        <p:spPr>
          <a:xfrm>
            <a:off x="2448376" y="4774498"/>
            <a:ext cx="185446" cy="18343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1" name="Rektangel 130">
            <a:extLst>
              <a:ext uri="{FF2B5EF4-FFF2-40B4-BE49-F238E27FC236}">
                <a16:creationId xmlns:a16="http://schemas.microsoft.com/office/drawing/2014/main" id="{3261E7AC-DF2A-4F05-860D-215709D2F1A3}"/>
              </a:ext>
            </a:extLst>
          </p:cNvPr>
          <p:cNvSpPr/>
          <p:nvPr/>
        </p:nvSpPr>
        <p:spPr>
          <a:xfrm>
            <a:off x="3127447" y="5153347"/>
            <a:ext cx="1372856" cy="81805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G2.6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ML robustness safety requirements are satisfied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4" name="Frihandsfigur: Form 133">
            <a:extLst>
              <a:ext uri="{FF2B5EF4-FFF2-40B4-BE49-F238E27FC236}">
                <a16:creationId xmlns:a16="http://schemas.microsoft.com/office/drawing/2014/main" id="{447F1444-DCC1-4621-BC83-19283F63F715}"/>
              </a:ext>
            </a:extLst>
          </p:cNvPr>
          <p:cNvSpPr/>
          <p:nvPr/>
        </p:nvSpPr>
        <p:spPr>
          <a:xfrm>
            <a:off x="5124856" y="5253031"/>
            <a:ext cx="1444700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C2.5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Safety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Likbent triangel 139">
            <a:extLst>
              <a:ext uri="{FF2B5EF4-FFF2-40B4-BE49-F238E27FC236}">
                <a16:creationId xmlns:a16="http://schemas.microsoft.com/office/drawing/2014/main" id="{2E8D0238-5709-4831-9C19-C6DD90945316}"/>
              </a:ext>
            </a:extLst>
          </p:cNvPr>
          <p:cNvSpPr/>
          <p:nvPr/>
        </p:nvSpPr>
        <p:spPr>
          <a:xfrm rot="10800000">
            <a:off x="3679840" y="6475192"/>
            <a:ext cx="272842" cy="17616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1" name="textruta 140">
            <a:extLst>
              <a:ext uri="{FF2B5EF4-FFF2-40B4-BE49-F238E27FC236}">
                <a16:creationId xmlns:a16="http://schemas.microsoft.com/office/drawing/2014/main" id="{353CCA40-E19B-4401-AE99-6492ABFEF60F}"/>
              </a:ext>
            </a:extLst>
          </p:cNvPr>
          <p:cNvSpPr txBox="1"/>
          <p:nvPr/>
        </p:nvSpPr>
        <p:spPr>
          <a:xfrm>
            <a:off x="3092497" y="6654659"/>
            <a:ext cx="14452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ML Verification Argument Pattern</a:t>
            </a:r>
            <a:endParaRPr lang="sv-S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3" name="Rak pilkoppling 142">
            <a:extLst>
              <a:ext uri="{FF2B5EF4-FFF2-40B4-BE49-F238E27FC236}">
                <a16:creationId xmlns:a16="http://schemas.microsoft.com/office/drawing/2014/main" id="{3EC38117-642C-41BE-BDF8-870F71D99FD9}"/>
              </a:ext>
            </a:extLst>
          </p:cNvPr>
          <p:cNvCxnSpPr>
            <a:cxnSpLocks/>
            <a:stCxn id="124" idx="2"/>
            <a:endCxn id="52" idx="3"/>
          </p:cNvCxnSpPr>
          <p:nvPr/>
        </p:nvCxnSpPr>
        <p:spPr>
          <a:xfrm flipH="1">
            <a:off x="2270491" y="5971401"/>
            <a:ext cx="957" cy="503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Rak pilkoppling 145">
            <a:extLst>
              <a:ext uri="{FF2B5EF4-FFF2-40B4-BE49-F238E27FC236}">
                <a16:creationId xmlns:a16="http://schemas.microsoft.com/office/drawing/2014/main" id="{58593065-BCAA-4D21-8D0A-A737C926FA40}"/>
              </a:ext>
            </a:extLst>
          </p:cNvPr>
          <p:cNvCxnSpPr>
            <a:cxnSpLocks/>
            <a:stCxn id="131" idx="2"/>
            <a:endCxn id="140" idx="3"/>
          </p:cNvCxnSpPr>
          <p:nvPr/>
        </p:nvCxnSpPr>
        <p:spPr>
          <a:xfrm>
            <a:off x="3813875" y="5971401"/>
            <a:ext cx="2386" cy="503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Ellips 148">
            <a:extLst>
              <a:ext uri="{FF2B5EF4-FFF2-40B4-BE49-F238E27FC236}">
                <a16:creationId xmlns:a16="http://schemas.microsoft.com/office/drawing/2014/main" id="{FCE6D57E-FD63-42A2-9D0E-2FC937DBD558}"/>
              </a:ext>
            </a:extLst>
          </p:cNvPr>
          <p:cNvSpPr/>
          <p:nvPr/>
        </p:nvSpPr>
        <p:spPr>
          <a:xfrm>
            <a:off x="2186992" y="6109993"/>
            <a:ext cx="164728" cy="1543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0" name="Ellips 149">
            <a:extLst>
              <a:ext uri="{FF2B5EF4-FFF2-40B4-BE49-F238E27FC236}">
                <a16:creationId xmlns:a16="http://schemas.microsoft.com/office/drawing/2014/main" id="{2CF0B344-BF0A-4801-AA7B-AD71BF385DDF}"/>
              </a:ext>
            </a:extLst>
          </p:cNvPr>
          <p:cNvSpPr/>
          <p:nvPr/>
        </p:nvSpPr>
        <p:spPr>
          <a:xfrm>
            <a:off x="3729884" y="6102006"/>
            <a:ext cx="164728" cy="1543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2" name="textruta 151">
            <a:extLst>
              <a:ext uri="{FF2B5EF4-FFF2-40B4-BE49-F238E27FC236}">
                <a16:creationId xmlns:a16="http://schemas.microsoft.com/office/drawing/2014/main" id="{C4FFA292-6ED2-4705-BCC1-68C9A80BAE15}"/>
              </a:ext>
            </a:extLst>
          </p:cNvPr>
          <p:cNvSpPr txBox="1"/>
          <p:nvPr/>
        </p:nvSpPr>
        <p:spPr>
          <a:xfrm>
            <a:off x="945228" y="6025648"/>
            <a:ext cx="13279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safety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ruta 152">
            <a:extLst>
              <a:ext uri="{FF2B5EF4-FFF2-40B4-BE49-F238E27FC236}">
                <a16:creationId xmlns:a16="http://schemas.microsoft.com/office/drawing/2014/main" id="{40C8A9E9-8814-48FC-ADF2-A2CE0C1B5B03}"/>
              </a:ext>
            </a:extLst>
          </p:cNvPr>
          <p:cNvSpPr txBox="1"/>
          <p:nvPr/>
        </p:nvSpPr>
        <p:spPr>
          <a:xfrm>
            <a:off x="3870146" y="6025648"/>
            <a:ext cx="14314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robustness</a:t>
            </a:r>
            <a:endParaRPr lang="sv-S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safety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4" name="Rak pilkoppling 153">
            <a:extLst>
              <a:ext uri="{FF2B5EF4-FFF2-40B4-BE49-F238E27FC236}">
                <a16:creationId xmlns:a16="http://schemas.microsoft.com/office/drawing/2014/main" id="{81C9F871-3943-45AA-AD50-3F0160F1E674}"/>
              </a:ext>
            </a:extLst>
          </p:cNvPr>
          <p:cNvCxnSpPr>
            <a:cxnSpLocks/>
            <a:stCxn id="23" idx="2"/>
            <a:endCxn id="45" idx="1"/>
          </p:cNvCxnSpPr>
          <p:nvPr/>
        </p:nvCxnSpPr>
        <p:spPr>
          <a:xfrm flipH="1">
            <a:off x="6100457" y="957214"/>
            <a:ext cx="880" cy="379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Likbent triangel 84">
            <a:extLst>
              <a:ext uri="{FF2B5EF4-FFF2-40B4-BE49-F238E27FC236}">
                <a16:creationId xmlns:a16="http://schemas.microsoft.com/office/drawing/2014/main" id="{78AB027D-C047-4AEB-854D-B2AD7473DF98}"/>
              </a:ext>
            </a:extLst>
          </p:cNvPr>
          <p:cNvSpPr/>
          <p:nvPr/>
        </p:nvSpPr>
        <p:spPr>
          <a:xfrm>
            <a:off x="7273118" y="4889463"/>
            <a:ext cx="272842" cy="17616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6" name="textruta 85">
            <a:extLst>
              <a:ext uri="{FF2B5EF4-FFF2-40B4-BE49-F238E27FC236}">
                <a16:creationId xmlns:a16="http://schemas.microsoft.com/office/drawing/2014/main" id="{298B9EA1-0184-4887-8CFA-7C34DE6A8105}"/>
              </a:ext>
            </a:extLst>
          </p:cNvPr>
          <p:cNvSpPr txBox="1"/>
          <p:nvPr/>
        </p:nvSpPr>
        <p:spPr>
          <a:xfrm>
            <a:off x="2280712" y="3232190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[W]</a:t>
            </a:r>
            <a:endParaRPr lang="sv-SE" sz="1200" dirty="0"/>
          </a:p>
        </p:txBody>
      </p:sp>
      <p:sp>
        <p:nvSpPr>
          <p:cNvPr id="87" name="textruta 86">
            <a:extLst>
              <a:ext uri="{FF2B5EF4-FFF2-40B4-BE49-F238E27FC236}">
                <a16:creationId xmlns:a16="http://schemas.microsoft.com/office/drawing/2014/main" id="{C0B2D06F-F3FB-498F-95CE-6077B4D8CE11}"/>
              </a:ext>
            </a:extLst>
          </p:cNvPr>
          <p:cNvSpPr txBox="1"/>
          <p:nvPr/>
        </p:nvSpPr>
        <p:spPr>
          <a:xfrm>
            <a:off x="2345782" y="2701913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[R]</a:t>
            </a:r>
            <a:endParaRPr lang="sv-SE" sz="1200" dirty="0"/>
          </a:p>
        </p:txBody>
      </p:sp>
      <p:sp>
        <p:nvSpPr>
          <p:cNvPr id="88" name="textruta 87">
            <a:extLst>
              <a:ext uri="{FF2B5EF4-FFF2-40B4-BE49-F238E27FC236}">
                <a16:creationId xmlns:a16="http://schemas.microsoft.com/office/drawing/2014/main" id="{3CC48980-4AA1-4BEE-A1D3-1D4A8F293EEE}"/>
              </a:ext>
            </a:extLst>
          </p:cNvPr>
          <p:cNvSpPr txBox="1"/>
          <p:nvPr/>
        </p:nvSpPr>
        <p:spPr>
          <a:xfrm>
            <a:off x="2311268" y="6459240"/>
            <a:ext cx="4830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[BB]</a:t>
            </a:r>
            <a:endParaRPr lang="sv-SE" sz="1200" dirty="0"/>
          </a:p>
        </p:txBody>
      </p:sp>
      <p:sp>
        <p:nvSpPr>
          <p:cNvPr id="89" name="textruta 88">
            <a:extLst>
              <a:ext uri="{FF2B5EF4-FFF2-40B4-BE49-F238E27FC236}">
                <a16:creationId xmlns:a16="http://schemas.microsoft.com/office/drawing/2014/main" id="{348B083A-3172-4B6F-87AA-1F11EE50B08B}"/>
              </a:ext>
            </a:extLst>
          </p:cNvPr>
          <p:cNvSpPr txBox="1"/>
          <p:nvPr/>
        </p:nvSpPr>
        <p:spPr>
          <a:xfrm>
            <a:off x="3863551" y="6459240"/>
            <a:ext cx="4830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[BB]</a:t>
            </a:r>
            <a:endParaRPr lang="sv-SE" sz="1200" dirty="0"/>
          </a:p>
        </p:txBody>
      </p:sp>
      <p:grpSp>
        <p:nvGrpSpPr>
          <p:cNvPr id="90" name="Grupp 89">
            <a:extLst>
              <a:ext uri="{FF2B5EF4-FFF2-40B4-BE49-F238E27FC236}">
                <a16:creationId xmlns:a16="http://schemas.microsoft.com/office/drawing/2014/main" id="{91512E94-087F-4866-BB07-8105CDCFEFDB}"/>
              </a:ext>
            </a:extLst>
          </p:cNvPr>
          <p:cNvGrpSpPr/>
          <p:nvPr/>
        </p:nvGrpSpPr>
        <p:grpSpPr>
          <a:xfrm rot="5400000" flipV="1">
            <a:off x="2899908" y="2415489"/>
            <a:ext cx="175562" cy="1652372"/>
            <a:chOff x="3240634" y="4169664"/>
            <a:chExt cx="175562" cy="1127001"/>
          </a:xfrm>
        </p:grpSpPr>
        <p:sp>
          <p:nvSpPr>
            <p:cNvPr id="91" name="Likbent triangel 90">
              <a:extLst>
                <a:ext uri="{FF2B5EF4-FFF2-40B4-BE49-F238E27FC236}">
                  <a16:creationId xmlns:a16="http://schemas.microsoft.com/office/drawing/2014/main" id="{31567C66-AC07-4BCF-B932-329E5122BA5E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93" name="Rak koppling 92">
              <a:extLst>
                <a:ext uri="{FF2B5EF4-FFF2-40B4-BE49-F238E27FC236}">
                  <a16:creationId xmlns:a16="http://schemas.microsoft.com/office/drawing/2014/main" id="{23FC4587-0591-4AB4-AA1F-2CE5BEC53425}"/>
                </a:ext>
              </a:extLst>
            </p:cNvPr>
            <p:cNvCxnSpPr>
              <a:stCxn id="91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Rektangel 96">
            <a:extLst>
              <a:ext uri="{FF2B5EF4-FFF2-40B4-BE49-F238E27FC236}">
                <a16:creationId xmlns:a16="http://schemas.microsoft.com/office/drawing/2014/main" id="{FDA46B08-F94B-44D1-8CC4-C0056DF6708E}"/>
              </a:ext>
            </a:extLst>
          </p:cNvPr>
          <p:cNvSpPr/>
          <p:nvPr/>
        </p:nvSpPr>
        <p:spPr>
          <a:xfrm>
            <a:off x="2835297" y="3122196"/>
            <a:ext cx="284131" cy="2810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98" name="Grupp 97">
            <a:extLst>
              <a:ext uri="{FF2B5EF4-FFF2-40B4-BE49-F238E27FC236}">
                <a16:creationId xmlns:a16="http://schemas.microsoft.com/office/drawing/2014/main" id="{E6BA94E8-1ACF-4EEF-A1C0-33148B1AB939}"/>
              </a:ext>
            </a:extLst>
          </p:cNvPr>
          <p:cNvGrpSpPr/>
          <p:nvPr/>
        </p:nvGrpSpPr>
        <p:grpSpPr>
          <a:xfrm rot="5400000">
            <a:off x="5769599" y="1843696"/>
            <a:ext cx="175562" cy="1716435"/>
            <a:chOff x="3240634" y="4169664"/>
            <a:chExt cx="175562" cy="1127001"/>
          </a:xfrm>
        </p:grpSpPr>
        <p:sp>
          <p:nvSpPr>
            <p:cNvPr id="99" name="Likbent triangel 98">
              <a:extLst>
                <a:ext uri="{FF2B5EF4-FFF2-40B4-BE49-F238E27FC236}">
                  <a16:creationId xmlns:a16="http://schemas.microsoft.com/office/drawing/2014/main" id="{224FA884-51C6-43EF-AB80-72655B00ECFB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00" name="Rak koppling 99">
              <a:extLst>
                <a:ext uri="{FF2B5EF4-FFF2-40B4-BE49-F238E27FC236}">
                  <a16:creationId xmlns:a16="http://schemas.microsoft.com/office/drawing/2014/main" id="{AA593AB9-73DC-453B-8744-D4EE438C4553}"/>
                </a:ext>
              </a:extLst>
            </p:cNvPr>
            <p:cNvCxnSpPr>
              <a:stCxn id="99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Rektangel 106">
            <a:extLst>
              <a:ext uri="{FF2B5EF4-FFF2-40B4-BE49-F238E27FC236}">
                <a16:creationId xmlns:a16="http://schemas.microsoft.com/office/drawing/2014/main" id="{A123E624-1F7E-441A-AB53-BD94B3D753A6}"/>
              </a:ext>
            </a:extLst>
          </p:cNvPr>
          <p:cNvSpPr/>
          <p:nvPr/>
        </p:nvSpPr>
        <p:spPr>
          <a:xfrm>
            <a:off x="5805132" y="3169901"/>
            <a:ext cx="284131" cy="2810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09" name="Grupp 108">
            <a:extLst>
              <a:ext uri="{FF2B5EF4-FFF2-40B4-BE49-F238E27FC236}">
                <a16:creationId xmlns:a16="http://schemas.microsoft.com/office/drawing/2014/main" id="{379E9516-1D4B-42AD-8871-FB6CDE2C6039}"/>
              </a:ext>
            </a:extLst>
          </p:cNvPr>
          <p:cNvGrpSpPr/>
          <p:nvPr/>
        </p:nvGrpSpPr>
        <p:grpSpPr>
          <a:xfrm rot="5400000">
            <a:off x="5740922" y="2412978"/>
            <a:ext cx="175562" cy="1773790"/>
            <a:chOff x="3240634" y="4169664"/>
            <a:chExt cx="175562" cy="1127001"/>
          </a:xfrm>
        </p:grpSpPr>
        <p:sp>
          <p:nvSpPr>
            <p:cNvPr id="110" name="Likbent triangel 109">
              <a:extLst>
                <a:ext uri="{FF2B5EF4-FFF2-40B4-BE49-F238E27FC236}">
                  <a16:creationId xmlns:a16="http://schemas.microsoft.com/office/drawing/2014/main" id="{97712C05-7CCE-4720-8BE9-C66161C84F29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11" name="Rak koppling 110">
              <a:extLst>
                <a:ext uri="{FF2B5EF4-FFF2-40B4-BE49-F238E27FC236}">
                  <a16:creationId xmlns:a16="http://schemas.microsoft.com/office/drawing/2014/main" id="{AF317DD0-B797-45DD-977A-FBA6EDC66B74}"/>
                </a:ext>
              </a:extLst>
            </p:cNvPr>
            <p:cNvCxnSpPr>
              <a:stCxn id="110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textruta 111">
            <a:extLst>
              <a:ext uri="{FF2B5EF4-FFF2-40B4-BE49-F238E27FC236}">
                <a16:creationId xmlns:a16="http://schemas.microsoft.com/office/drawing/2014/main" id="{9C64DC38-F660-4714-874F-879DB04104D5}"/>
              </a:ext>
            </a:extLst>
          </p:cNvPr>
          <p:cNvSpPr txBox="1"/>
          <p:nvPr/>
        </p:nvSpPr>
        <p:spPr>
          <a:xfrm>
            <a:off x="4990253" y="2852159"/>
            <a:ext cx="18099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Data Argument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ruta 112">
            <a:extLst>
              <a:ext uri="{FF2B5EF4-FFF2-40B4-BE49-F238E27FC236}">
                <a16:creationId xmlns:a16="http://schemas.microsoft.com/office/drawing/2014/main" id="{4B1A9AE0-E79B-415C-8FD9-8A36B6B04FCD}"/>
              </a:ext>
            </a:extLst>
          </p:cNvPr>
          <p:cNvSpPr txBox="1"/>
          <p:nvPr/>
        </p:nvSpPr>
        <p:spPr>
          <a:xfrm>
            <a:off x="5254316" y="2677067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[R]</a:t>
            </a:r>
            <a:endParaRPr lang="sv-SE" sz="1200" dirty="0"/>
          </a:p>
        </p:txBody>
      </p:sp>
      <p:sp>
        <p:nvSpPr>
          <p:cNvPr id="116" name="textruta 115">
            <a:extLst>
              <a:ext uri="{FF2B5EF4-FFF2-40B4-BE49-F238E27FC236}">
                <a16:creationId xmlns:a16="http://schemas.microsoft.com/office/drawing/2014/main" id="{14EC0D9C-9547-4D49-8623-73032C1A01F6}"/>
              </a:ext>
            </a:extLst>
          </p:cNvPr>
          <p:cNvSpPr txBox="1"/>
          <p:nvPr/>
        </p:nvSpPr>
        <p:spPr>
          <a:xfrm>
            <a:off x="4621502" y="3448115"/>
            <a:ext cx="26086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Learning Argument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textruta 116">
            <a:extLst>
              <a:ext uri="{FF2B5EF4-FFF2-40B4-BE49-F238E27FC236}">
                <a16:creationId xmlns:a16="http://schemas.microsoft.com/office/drawing/2014/main" id="{883628F2-9ADD-44BC-885F-735F0479A20E}"/>
              </a:ext>
            </a:extLst>
          </p:cNvPr>
          <p:cNvSpPr txBox="1"/>
          <p:nvPr/>
        </p:nvSpPr>
        <p:spPr>
          <a:xfrm>
            <a:off x="5351437" y="3285159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[W]</a:t>
            </a:r>
            <a:endParaRPr lang="sv-SE" sz="1200" dirty="0"/>
          </a:p>
        </p:txBody>
      </p:sp>
      <p:sp>
        <p:nvSpPr>
          <p:cNvPr id="118" name="textruta 117">
            <a:extLst>
              <a:ext uri="{FF2B5EF4-FFF2-40B4-BE49-F238E27FC236}">
                <a16:creationId xmlns:a16="http://schemas.microsoft.com/office/drawing/2014/main" id="{731CE33B-99B0-48BB-A7BD-0EA6A777A7F2}"/>
              </a:ext>
            </a:extLst>
          </p:cNvPr>
          <p:cNvSpPr txBox="1"/>
          <p:nvPr/>
        </p:nvSpPr>
        <p:spPr>
          <a:xfrm>
            <a:off x="5221817" y="5253031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[H]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3269066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ihandsfigur: Form 34">
            <a:extLst>
              <a:ext uri="{FF2B5EF4-FFF2-40B4-BE49-F238E27FC236}">
                <a16:creationId xmlns:a16="http://schemas.microsoft.com/office/drawing/2014/main" id="{A22A6649-1A1E-44D7-8633-4AA1879AFB83}"/>
              </a:ext>
            </a:extLst>
          </p:cNvPr>
          <p:cNvSpPr/>
          <p:nvPr/>
        </p:nvSpPr>
        <p:spPr>
          <a:xfrm>
            <a:off x="3276040" y="105514"/>
            <a:ext cx="1179226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C3.1</a:t>
            </a: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A78E574D-254C-4D38-A572-E6AB3B270233}"/>
              </a:ext>
            </a:extLst>
          </p:cNvPr>
          <p:cNvSpPr/>
          <p:nvPr/>
        </p:nvSpPr>
        <p:spPr>
          <a:xfrm>
            <a:off x="5288966" y="-18440"/>
            <a:ext cx="1624741" cy="97565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G3.1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data used to develop and verify the ML model is sufficient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E6829AF8-45F6-4CA3-A98F-232890DA31FD}"/>
              </a:ext>
            </a:extLst>
          </p:cNvPr>
          <p:cNvSpPr txBox="1"/>
          <p:nvPr/>
        </p:nvSpPr>
        <p:spPr>
          <a:xfrm>
            <a:off x="3321045" y="121955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[N]</a:t>
            </a:r>
            <a:endParaRPr lang="sv-SE" sz="1200" dirty="0"/>
          </a:p>
        </p:txBody>
      </p:sp>
      <p:grpSp>
        <p:nvGrpSpPr>
          <p:cNvPr id="3" name="Grupp 2">
            <a:extLst>
              <a:ext uri="{FF2B5EF4-FFF2-40B4-BE49-F238E27FC236}">
                <a16:creationId xmlns:a16="http://schemas.microsoft.com/office/drawing/2014/main" id="{13ACEA5C-6A2B-4622-B0C7-0DFB9A4AE848}"/>
              </a:ext>
            </a:extLst>
          </p:cNvPr>
          <p:cNvGrpSpPr/>
          <p:nvPr/>
        </p:nvGrpSpPr>
        <p:grpSpPr>
          <a:xfrm rot="5400000">
            <a:off x="4787009" y="43244"/>
            <a:ext cx="175562" cy="839045"/>
            <a:chOff x="3240634" y="4169664"/>
            <a:chExt cx="175562" cy="1127001"/>
          </a:xfrm>
        </p:grpSpPr>
        <p:sp>
          <p:nvSpPr>
            <p:cNvPr id="12" name="Likbent triangel 11">
              <a:extLst>
                <a:ext uri="{FF2B5EF4-FFF2-40B4-BE49-F238E27FC236}">
                  <a16:creationId xmlns:a16="http://schemas.microsoft.com/office/drawing/2014/main" id="{AADAEBB8-5BEE-4EB0-B0F5-090B25869184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3" name="Rak koppling 12">
              <a:extLst>
                <a:ext uri="{FF2B5EF4-FFF2-40B4-BE49-F238E27FC236}">
                  <a16:creationId xmlns:a16="http://schemas.microsoft.com/office/drawing/2014/main" id="{F96AB960-70ED-41E0-8F9F-EABFBD63B5E4}"/>
                </a:ext>
              </a:extLst>
            </p:cNvPr>
            <p:cNvCxnSpPr>
              <a:stCxn id="12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Parallellogram 44">
            <a:extLst>
              <a:ext uri="{FF2B5EF4-FFF2-40B4-BE49-F238E27FC236}">
                <a16:creationId xmlns:a16="http://schemas.microsoft.com/office/drawing/2014/main" id="{F037D520-9518-4334-8D65-7B273A352793}"/>
              </a:ext>
            </a:extLst>
          </p:cNvPr>
          <p:cNvSpPr/>
          <p:nvPr/>
        </p:nvSpPr>
        <p:spPr>
          <a:xfrm>
            <a:off x="5129719" y="1336444"/>
            <a:ext cx="1762850" cy="714504"/>
          </a:xfrm>
          <a:prstGeom prst="parallelogram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S2.1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 over requirements for data sufficiency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ruta 48">
            <a:extLst>
              <a:ext uri="{FF2B5EF4-FFF2-40B4-BE49-F238E27FC236}">
                <a16:creationId xmlns:a16="http://schemas.microsoft.com/office/drawing/2014/main" id="{3D664287-CFB1-46AB-ADD8-5379B12334D6}"/>
              </a:ext>
            </a:extLst>
          </p:cNvPr>
          <p:cNvSpPr txBox="1"/>
          <p:nvPr/>
        </p:nvSpPr>
        <p:spPr>
          <a:xfrm>
            <a:off x="18237" y="9138"/>
            <a:ext cx="2892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Data Argument </a:t>
            </a:r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endParaRPr lang="sv-SE" dirty="0"/>
          </a:p>
        </p:txBody>
      </p:sp>
      <p:cxnSp>
        <p:nvCxnSpPr>
          <p:cNvPr id="50" name="Rak pilkoppling 49">
            <a:extLst>
              <a:ext uri="{FF2B5EF4-FFF2-40B4-BE49-F238E27FC236}">
                <a16:creationId xmlns:a16="http://schemas.microsoft.com/office/drawing/2014/main" id="{C01A0275-16B2-4B8F-A32E-A89420051429}"/>
              </a:ext>
            </a:extLst>
          </p:cNvPr>
          <p:cNvCxnSpPr>
            <a:cxnSpLocks/>
            <a:stCxn id="126" idx="2"/>
            <a:endCxn id="133" idx="0"/>
          </p:cNvCxnSpPr>
          <p:nvPr/>
        </p:nvCxnSpPr>
        <p:spPr>
          <a:xfrm>
            <a:off x="6894427" y="4656002"/>
            <a:ext cx="2546046" cy="4380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ak pilkoppling 50">
            <a:extLst>
              <a:ext uri="{FF2B5EF4-FFF2-40B4-BE49-F238E27FC236}">
                <a16:creationId xmlns:a16="http://schemas.microsoft.com/office/drawing/2014/main" id="{4A7C0788-CEE6-4468-8DE9-D630CDF665C5}"/>
              </a:ext>
            </a:extLst>
          </p:cNvPr>
          <p:cNvCxnSpPr>
            <a:cxnSpLocks/>
            <a:stCxn id="45" idx="4"/>
            <a:endCxn id="57" idx="0"/>
          </p:cNvCxnSpPr>
          <p:nvPr/>
        </p:nvCxnSpPr>
        <p:spPr>
          <a:xfrm flipH="1">
            <a:off x="5002069" y="2050948"/>
            <a:ext cx="1009075" cy="437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ktangel 56">
            <a:extLst>
              <a:ext uri="{FF2B5EF4-FFF2-40B4-BE49-F238E27FC236}">
                <a16:creationId xmlns:a16="http://schemas.microsoft.com/office/drawing/2014/main" id="{AE9437E7-4CC3-41B5-95F8-BCE024FB6DE9}"/>
              </a:ext>
            </a:extLst>
          </p:cNvPr>
          <p:cNvSpPr/>
          <p:nvPr/>
        </p:nvSpPr>
        <p:spPr>
          <a:xfrm>
            <a:off x="4047893" y="2488366"/>
            <a:ext cx="1908352" cy="976830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G3.2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requirements are sufficient to ensure it is possible to develop an ML model that satisfies SYS-ML-REQ1 and SYS-ML-REQ2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67" name="Rak pilkoppling 66">
            <a:extLst>
              <a:ext uri="{FF2B5EF4-FFF2-40B4-BE49-F238E27FC236}">
                <a16:creationId xmlns:a16="http://schemas.microsoft.com/office/drawing/2014/main" id="{CF4679F6-DD43-46CD-BC3E-476A724B7606}"/>
              </a:ext>
            </a:extLst>
          </p:cNvPr>
          <p:cNvCxnSpPr>
            <a:cxnSpLocks/>
            <a:stCxn id="45" idx="4"/>
            <a:endCxn id="112" idx="0"/>
          </p:cNvCxnSpPr>
          <p:nvPr/>
        </p:nvCxnSpPr>
        <p:spPr>
          <a:xfrm>
            <a:off x="6011144" y="2050948"/>
            <a:ext cx="1073755" cy="437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ruta 77">
            <a:extLst>
              <a:ext uri="{FF2B5EF4-FFF2-40B4-BE49-F238E27FC236}">
                <a16:creationId xmlns:a16="http://schemas.microsoft.com/office/drawing/2014/main" id="{F9E5424D-F87F-427D-9F7A-1AB2AB9DA672}"/>
              </a:ext>
            </a:extLst>
          </p:cNvPr>
          <p:cNvSpPr txBox="1"/>
          <p:nvPr/>
        </p:nvSpPr>
        <p:spPr>
          <a:xfrm>
            <a:off x="10757383" y="4384624"/>
            <a:ext cx="3675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4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sv-SE" sz="1400" dirty="0"/>
          </a:p>
        </p:txBody>
      </p:sp>
      <p:sp>
        <p:nvSpPr>
          <p:cNvPr id="79" name="Ellips 78">
            <a:extLst>
              <a:ext uri="{FF2B5EF4-FFF2-40B4-BE49-F238E27FC236}">
                <a16:creationId xmlns:a16="http://schemas.microsoft.com/office/drawing/2014/main" id="{D311F247-EDE1-4F9F-8321-C76F5875E32A}"/>
              </a:ext>
            </a:extLst>
          </p:cNvPr>
          <p:cNvSpPr/>
          <p:nvPr/>
        </p:nvSpPr>
        <p:spPr>
          <a:xfrm>
            <a:off x="8621485" y="3671523"/>
            <a:ext cx="2441751" cy="984479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J3.1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of the Pro-</a:t>
            </a:r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SiVIC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“Object Catalog” (analogous to longitudinal traffic observations)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Ellips 105">
            <a:extLst>
              <a:ext uri="{FF2B5EF4-FFF2-40B4-BE49-F238E27FC236}">
                <a16:creationId xmlns:a16="http://schemas.microsoft.com/office/drawing/2014/main" id="{0241305F-A367-4403-A349-B3C987091EAE}"/>
              </a:ext>
            </a:extLst>
          </p:cNvPr>
          <p:cNvSpPr/>
          <p:nvPr/>
        </p:nvSpPr>
        <p:spPr>
          <a:xfrm>
            <a:off x="4308654" y="3697471"/>
            <a:ext cx="1393850" cy="1199608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Sn3.1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Justification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5" name="Rak pilkoppling 114">
            <a:extLst>
              <a:ext uri="{FF2B5EF4-FFF2-40B4-BE49-F238E27FC236}">
                <a16:creationId xmlns:a16="http://schemas.microsoft.com/office/drawing/2014/main" id="{01F8C630-05D2-4160-A975-BE038DA80D71}"/>
              </a:ext>
            </a:extLst>
          </p:cNvPr>
          <p:cNvCxnSpPr>
            <a:cxnSpLocks/>
            <a:stCxn id="57" idx="2"/>
            <a:endCxn id="106" idx="0"/>
          </p:cNvCxnSpPr>
          <p:nvPr/>
        </p:nvCxnSpPr>
        <p:spPr>
          <a:xfrm>
            <a:off x="5002069" y="3465196"/>
            <a:ext cx="3510" cy="232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ktangel 123">
            <a:extLst>
              <a:ext uri="{FF2B5EF4-FFF2-40B4-BE49-F238E27FC236}">
                <a16:creationId xmlns:a16="http://schemas.microsoft.com/office/drawing/2014/main" id="{39E69630-47DE-47E5-887B-993EEBB2EF0C}"/>
              </a:ext>
            </a:extLst>
          </p:cNvPr>
          <p:cNvSpPr/>
          <p:nvPr/>
        </p:nvSpPr>
        <p:spPr>
          <a:xfrm>
            <a:off x="3561013" y="5094051"/>
            <a:ext cx="1576909" cy="81805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G3.4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generated data meets the relevance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25" name="Rak pilkoppling 124">
            <a:extLst>
              <a:ext uri="{FF2B5EF4-FFF2-40B4-BE49-F238E27FC236}">
                <a16:creationId xmlns:a16="http://schemas.microsoft.com/office/drawing/2014/main" id="{6424ACBF-49A2-4E3E-AB9B-94B3689B8614}"/>
              </a:ext>
            </a:extLst>
          </p:cNvPr>
          <p:cNvCxnSpPr>
            <a:cxnSpLocks/>
            <a:stCxn id="124" idx="2"/>
            <a:endCxn id="144" idx="0"/>
          </p:cNvCxnSpPr>
          <p:nvPr/>
        </p:nvCxnSpPr>
        <p:spPr>
          <a:xfrm flipH="1">
            <a:off x="4349467" y="5912105"/>
            <a:ext cx="1" cy="1938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ktangel 130">
            <a:extLst>
              <a:ext uri="{FF2B5EF4-FFF2-40B4-BE49-F238E27FC236}">
                <a16:creationId xmlns:a16="http://schemas.microsoft.com/office/drawing/2014/main" id="{3261E7AC-DF2A-4F05-860D-215709D2F1A3}"/>
              </a:ext>
            </a:extLst>
          </p:cNvPr>
          <p:cNvSpPr/>
          <p:nvPr/>
        </p:nvSpPr>
        <p:spPr>
          <a:xfrm>
            <a:off x="5259080" y="5094051"/>
            <a:ext cx="1576909" cy="81805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G3.5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generated data meets the completeness data 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54" name="Rak pilkoppling 153">
            <a:extLst>
              <a:ext uri="{FF2B5EF4-FFF2-40B4-BE49-F238E27FC236}">
                <a16:creationId xmlns:a16="http://schemas.microsoft.com/office/drawing/2014/main" id="{81C9F871-3943-45AA-AD50-3F0160F1E674}"/>
              </a:ext>
            </a:extLst>
          </p:cNvPr>
          <p:cNvCxnSpPr>
            <a:cxnSpLocks/>
            <a:stCxn id="23" idx="2"/>
            <a:endCxn id="45" idx="1"/>
          </p:cNvCxnSpPr>
          <p:nvPr/>
        </p:nvCxnSpPr>
        <p:spPr>
          <a:xfrm flipH="1">
            <a:off x="6100457" y="957214"/>
            <a:ext cx="880" cy="379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upp 74">
            <a:extLst>
              <a:ext uri="{FF2B5EF4-FFF2-40B4-BE49-F238E27FC236}">
                <a16:creationId xmlns:a16="http://schemas.microsoft.com/office/drawing/2014/main" id="{0950ED5B-8181-495E-8EB5-91F0E17AF079}"/>
              </a:ext>
            </a:extLst>
          </p:cNvPr>
          <p:cNvGrpSpPr/>
          <p:nvPr/>
        </p:nvGrpSpPr>
        <p:grpSpPr>
          <a:xfrm rot="4149472" flipV="1">
            <a:off x="7221827" y="-98952"/>
            <a:ext cx="175562" cy="839518"/>
            <a:chOff x="3240634" y="4169664"/>
            <a:chExt cx="175562" cy="1127001"/>
          </a:xfrm>
        </p:grpSpPr>
        <p:sp>
          <p:nvSpPr>
            <p:cNvPr id="76" name="Likbent triangel 75">
              <a:extLst>
                <a:ext uri="{FF2B5EF4-FFF2-40B4-BE49-F238E27FC236}">
                  <a16:creationId xmlns:a16="http://schemas.microsoft.com/office/drawing/2014/main" id="{6D2426DC-0E3C-4C21-8CDB-ACADC184D2CE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80" name="Rak koppling 79">
              <a:extLst>
                <a:ext uri="{FF2B5EF4-FFF2-40B4-BE49-F238E27FC236}">
                  <a16:creationId xmlns:a16="http://schemas.microsoft.com/office/drawing/2014/main" id="{135A6EA6-3944-491D-871E-61986C814E99}"/>
                </a:ext>
              </a:extLst>
            </p:cNvPr>
            <p:cNvCxnSpPr>
              <a:stCxn id="76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Frihandsfigur: Form 84">
            <a:extLst>
              <a:ext uri="{FF2B5EF4-FFF2-40B4-BE49-F238E27FC236}">
                <a16:creationId xmlns:a16="http://schemas.microsoft.com/office/drawing/2014/main" id="{54000C0B-8DDD-4562-AB15-19EFBDAE292E}"/>
              </a:ext>
            </a:extLst>
          </p:cNvPr>
          <p:cNvSpPr/>
          <p:nvPr/>
        </p:nvSpPr>
        <p:spPr>
          <a:xfrm>
            <a:off x="7694634" y="-293301"/>
            <a:ext cx="1179226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C3.2</a:t>
            </a: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 data</a:t>
            </a:r>
          </a:p>
        </p:txBody>
      </p:sp>
      <p:sp>
        <p:nvSpPr>
          <p:cNvPr id="86" name="textruta 85">
            <a:extLst>
              <a:ext uri="{FF2B5EF4-FFF2-40B4-BE49-F238E27FC236}">
                <a16:creationId xmlns:a16="http://schemas.microsoft.com/office/drawing/2014/main" id="{96CA784B-47B2-46F3-BF95-3992342F770B}"/>
              </a:ext>
            </a:extLst>
          </p:cNvPr>
          <p:cNvSpPr txBox="1"/>
          <p:nvPr/>
        </p:nvSpPr>
        <p:spPr>
          <a:xfrm>
            <a:off x="7739639" y="-276860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[O]</a:t>
            </a:r>
            <a:endParaRPr lang="sv-SE" sz="1200" dirty="0"/>
          </a:p>
        </p:txBody>
      </p:sp>
      <p:sp>
        <p:nvSpPr>
          <p:cNvPr id="87" name="Frihandsfigur: Form 86">
            <a:extLst>
              <a:ext uri="{FF2B5EF4-FFF2-40B4-BE49-F238E27FC236}">
                <a16:creationId xmlns:a16="http://schemas.microsoft.com/office/drawing/2014/main" id="{1A879284-563A-4B68-8C47-3EB68B861D4B}"/>
              </a:ext>
            </a:extLst>
          </p:cNvPr>
          <p:cNvSpPr/>
          <p:nvPr/>
        </p:nvSpPr>
        <p:spPr>
          <a:xfrm>
            <a:off x="7679637" y="631060"/>
            <a:ext cx="1179226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C3.2</a:t>
            </a: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Verification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</a:p>
        </p:txBody>
      </p:sp>
      <p:sp>
        <p:nvSpPr>
          <p:cNvPr id="88" name="textruta 87">
            <a:extLst>
              <a:ext uri="{FF2B5EF4-FFF2-40B4-BE49-F238E27FC236}">
                <a16:creationId xmlns:a16="http://schemas.microsoft.com/office/drawing/2014/main" id="{EA5AEB4A-7482-4D74-958A-3117E3423261}"/>
              </a:ext>
            </a:extLst>
          </p:cNvPr>
          <p:cNvSpPr txBox="1"/>
          <p:nvPr/>
        </p:nvSpPr>
        <p:spPr>
          <a:xfrm>
            <a:off x="7724642" y="647501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[P]</a:t>
            </a:r>
            <a:endParaRPr lang="sv-SE" sz="1200" dirty="0"/>
          </a:p>
        </p:txBody>
      </p:sp>
      <p:grpSp>
        <p:nvGrpSpPr>
          <p:cNvPr id="89" name="Grupp 88">
            <a:extLst>
              <a:ext uri="{FF2B5EF4-FFF2-40B4-BE49-F238E27FC236}">
                <a16:creationId xmlns:a16="http://schemas.microsoft.com/office/drawing/2014/main" id="{04BC8D17-A52A-496F-BE7C-830AD08F5C3E}"/>
              </a:ext>
            </a:extLst>
          </p:cNvPr>
          <p:cNvGrpSpPr/>
          <p:nvPr/>
        </p:nvGrpSpPr>
        <p:grpSpPr>
          <a:xfrm rot="7178227" flipV="1">
            <a:off x="7206848" y="250890"/>
            <a:ext cx="175562" cy="883492"/>
            <a:chOff x="3240634" y="4169664"/>
            <a:chExt cx="175562" cy="1127001"/>
          </a:xfrm>
        </p:grpSpPr>
        <p:sp>
          <p:nvSpPr>
            <p:cNvPr id="90" name="Likbent triangel 89">
              <a:extLst>
                <a:ext uri="{FF2B5EF4-FFF2-40B4-BE49-F238E27FC236}">
                  <a16:creationId xmlns:a16="http://schemas.microsoft.com/office/drawing/2014/main" id="{3D91CC4C-C9A7-43FE-8889-B86BC472BB11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91" name="Rak koppling 90">
              <a:extLst>
                <a:ext uri="{FF2B5EF4-FFF2-40B4-BE49-F238E27FC236}">
                  <a16:creationId xmlns:a16="http://schemas.microsoft.com/office/drawing/2014/main" id="{1D59F07B-9479-4304-AF0B-31F7AEB31FD9}"/>
                </a:ext>
              </a:extLst>
            </p:cNvPr>
            <p:cNvCxnSpPr>
              <a:stCxn id="90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Frihandsfigur: Form 92">
            <a:extLst>
              <a:ext uri="{FF2B5EF4-FFF2-40B4-BE49-F238E27FC236}">
                <a16:creationId xmlns:a16="http://schemas.microsoft.com/office/drawing/2014/main" id="{C3D48268-2616-4FB4-B38A-801C9042ED0B}"/>
              </a:ext>
            </a:extLst>
          </p:cNvPr>
          <p:cNvSpPr/>
          <p:nvPr/>
        </p:nvSpPr>
        <p:spPr>
          <a:xfrm>
            <a:off x="7775336" y="1547220"/>
            <a:ext cx="1309672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C3.4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ruta 96">
            <a:extLst>
              <a:ext uri="{FF2B5EF4-FFF2-40B4-BE49-F238E27FC236}">
                <a16:creationId xmlns:a16="http://schemas.microsoft.com/office/drawing/2014/main" id="{8362363D-6E1A-49FD-B65A-673C7E1616D1}"/>
              </a:ext>
            </a:extLst>
          </p:cNvPr>
          <p:cNvSpPr txBox="1"/>
          <p:nvPr/>
        </p:nvSpPr>
        <p:spPr>
          <a:xfrm>
            <a:off x="7820342" y="1563661"/>
            <a:ext cx="4092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[L]</a:t>
            </a:r>
            <a:endParaRPr lang="sv-SE" sz="1200" dirty="0"/>
          </a:p>
        </p:txBody>
      </p:sp>
      <p:grpSp>
        <p:nvGrpSpPr>
          <p:cNvPr id="98" name="Grupp 97">
            <a:extLst>
              <a:ext uri="{FF2B5EF4-FFF2-40B4-BE49-F238E27FC236}">
                <a16:creationId xmlns:a16="http://schemas.microsoft.com/office/drawing/2014/main" id="{AA36B540-8CE4-4424-97E5-EBD81C7C14A2}"/>
              </a:ext>
            </a:extLst>
          </p:cNvPr>
          <p:cNvGrpSpPr/>
          <p:nvPr/>
        </p:nvGrpSpPr>
        <p:grpSpPr>
          <a:xfrm rot="5400000" flipV="1">
            <a:off x="7189663" y="1349125"/>
            <a:ext cx="175562" cy="995790"/>
            <a:chOff x="3240634" y="4169664"/>
            <a:chExt cx="175562" cy="1127001"/>
          </a:xfrm>
        </p:grpSpPr>
        <p:sp>
          <p:nvSpPr>
            <p:cNvPr id="99" name="Likbent triangel 98">
              <a:extLst>
                <a:ext uri="{FF2B5EF4-FFF2-40B4-BE49-F238E27FC236}">
                  <a16:creationId xmlns:a16="http://schemas.microsoft.com/office/drawing/2014/main" id="{63FBD813-32F4-4BAD-AA73-CA31417B614A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00" name="Rak koppling 99">
              <a:extLst>
                <a:ext uri="{FF2B5EF4-FFF2-40B4-BE49-F238E27FC236}">
                  <a16:creationId xmlns:a16="http://schemas.microsoft.com/office/drawing/2014/main" id="{49F663CF-F77C-4CE2-BEAB-BF6C00E1C3E4}"/>
                </a:ext>
              </a:extLst>
            </p:cNvPr>
            <p:cNvCxnSpPr>
              <a:stCxn id="99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Rektangel 111">
            <a:extLst>
              <a:ext uri="{FF2B5EF4-FFF2-40B4-BE49-F238E27FC236}">
                <a16:creationId xmlns:a16="http://schemas.microsoft.com/office/drawing/2014/main" id="{2055D87A-1481-44D1-9C6D-B45C3357FA20}"/>
              </a:ext>
            </a:extLst>
          </p:cNvPr>
          <p:cNvSpPr/>
          <p:nvPr/>
        </p:nvSpPr>
        <p:spPr>
          <a:xfrm>
            <a:off x="6235457" y="2488366"/>
            <a:ext cx="1698884" cy="976830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G3.3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data generated satisfies the data 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3" name="Frihandsfigur: Form 112">
            <a:extLst>
              <a:ext uri="{FF2B5EF4-FFF2-40B4-BE49-F238E27FC236}">
                <a16:creationId xmlns:a16="http://schemas.microsoft.com/office/drawing/2014/main" id="{F1F4BEEA-3981-400F-B38B-08772A0CA90F}"/>
              </a:ext>
            </a:extLst>
          </p:cNvPr>
          <p:cNvSpPr/>
          <p:nvPr/>
        </p:nvSpPr>
        <p:spPr>
          <a:xfrm>
            <a:off x="8925740" y="2750697"/>
            <a:ext cx="1309672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C3.5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Generation Log</a:t>
            </a:r>
          </a:p>
        </p:txBody>
      </p:sp>
      <p:sp>
        <p:nvSpPr>
          <p:cNvPr id="116" name="textruta 115">
            <a:extLst>
              <a:ext uri="{FF2B5EF4-FFF2-40B4-BE49-F238E27FC236}">
                <a16:creationId xmlns:a16="http://schemas.microsoft.com/office/drawing/2014/main" id="{E51B4045-9FB6-4FAA-A232-52D1C0911417}"/>
              </a:ext>
            </a:extLst>
          </p:cNvPr>
          <p:cNvSpPr txBox="1"/>
          <p:nvPr/>
        </p:nvSpPr>
        <p:spPr>
          <a:xfrm>
            <a:off x="8970746" y="2767138"/>
            <a:ext cx="4092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[Q]</a:t>
            </a:r>
            <a:endParaRPr lang="sv-SE" sz="1200" dirty="0"/>
          </a:p>
        </p:txBody>
      </p:sp>
      <p:grpSp>
        <p:nvGrpSpPr>
          <p:cNvPr id="117" name="Grupp 116">
            <a:extLst>
              <a:ext uri="{FF2B5EF4-FFF2-40B4-BE49-F238E27FC236}">
                <a16:creationId xmlns:a16="http://schemas.microsoft.com/office/drawing/2014/main" id="{CD126AAD-FD00-45F4-8D51-C766BA30B2D9}"/>
              </a:ext>
            </a:extLst>
          </p:cNvPr>
          <p:cNvGrpSpPr/>
          <p:nvPr/>
        </p:nvGrpSpPr>
        <p:grpSpPr>
          <a:xfrm rot="5400000" flipV="1">
            <a:off x="8340067" y="2552602"/>
            <a:ext cx="175562" cy="995790"/>
            <a:chOff x="3240634" y="4169664"/>
            <a:chExt cx="175562" cy="1127001"/>
          </a:xfrm>
        </p:grpSpPr>
        <p:sp>
          <p:nvSpPr>
            <p:cNvPr id="118" name="Likbent triangel 117">
              <a:extLst>
                <a:ext uri="{FF2B5EF4-FFF2-40B4-BE49-F238E27FC236}">
                  <a16:creationId xmlns:a16="http://schemas.microsoft.com/office/drawing/2014/main" id="{55844567-C7D9-47E8-8CBB-07FFF2832BAC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19" name="Rak koppling 118">
              <a:extLst>
                <a:ext uri="{FF2B5EF4-FFF2-40B4-BE49-F238E27FC236}">
                  <a16:creationId xmlns:a16="http://schemas.microsoft.com/office/drawing/2014/main" id="{50A10519-E4F7-4C4D-BF2F-D323697A708E}"/>
                </a:ext>
              </a:extLst>
            </p:cNvPr>
            <p:cNvCxnSpPr>
              <a:stCxn id="118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textruta 120">
            <a:extLst>
              <a:ext uri="{FF2B5EF4-FFF2-40B4-BE49-F238E27FC236}">
                <a16:creationId xmlns:a16="http://schemas.microsoft.com/office/drawing/2014/main" id="{29C01E99-B576-452A-86E1-ACCE3F2FA4FA}"/>
              </a:ext>
            </a:extLst>
          </p:cNvPr>
          <p:cNvSpPr txBox="1"/>
          <p:nvPr/>
        </p:nvSpPr>
        <p:spPr>
          <a:xfrm>
            <a:off x="4400906" y="3869441"/>
            <a:ext cx="4092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[M]</a:t>
            </a:r>
            <a:endParaRPr lang="sv-SE" sz="1200" dirty="0"/>
          </a:p>
        </p:txBody>
      </p:sp>
      <p:sp>
        <p:nvSpPr>
          <p:cNvPr id="122" name="Parallellogram 121">
            <a:extLst>
              <a:ext uri="{FF2B5EF4-FFF2-40B4-BE49-F238E27FC236}">
                <a16:creationId xmlns:a16="http://schemas.microsoft.com/office/drawing/2014/main" id="{EA32C256-2CA3-4793-85A3-FDA6B2988541}"/>
              </a:ext>
            </a:extLst>
          </p:cNvPr>
          <p:cNvSpPr/>
          <p:nvPr/>
        </p:nvSpPr>
        <p:spPr>
          <a:xfrm>
            <a:off x="6043567" y="3680438"/>
            <a:ext cx="1887166" cy="779164"/>
          </a:xfrm>
          <a:prstGeom prst="parallelogram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S2.2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Argument over satisfaction of different types of data 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3" name="Rak pilkoppling 122">
            <a:extLst>
              <a:ext uri="{FF2B5EF4-FFF2-40B4-BE49-F238E27FC236}">
                <a16:creationId xmlns:a16="http://schemas.microsoft.com/office/drawing/2014/main" id="{79B36324-917E-4ADE-B363-5B818F84CAEE}"/>
              </a:ext>
            </a:extLst>
          </p:cNvPr>
          <p:cNvCxnSpPr>
            <a:cxnSpLocks/>
            <a:stCxn id="112" idx="2"/>
            <a:endCxn id="122" idx="1"/>
          </p:cNvCxnSpPr>
          <p:nvPr/>
        </p:nvCxnSpPr>
        <p:spPr>
          <a:xfrm flipH="1">
            <a:off x="7084546" y="3465196"/>
            <a:ext cx="353" cy="215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omb 125">
            <a:extLst>
              <a:ext uri="{FF2B5EF4-FFF2-40B4-BE49-F238E27FC236}">
                <a16:creationId xmlns:a16="http://schemas.microsoft.com/office/drawing/2014/main" id="{25938386-6747-436F-8D81-E9455FD155E3}"/>
              </a:ext>
            </a:extLst>
          </p:cNvPr>
          <p:cNvSpPr/>
          <p:nvPr/>
        </p:nvSpPr>
        <p:spPr>
          <a:xfrm>
            <a:off x="6801704" y="4472572"/>
            <a:ext cx="185446" cy="18343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27" name="Grupp 126">
            <a:extLst>
              <a:ext uri="{FF2B5EF4-FFF2-40B4-BE49-F238E27FC236}">
                <a16:creationId xmlns:a16="http://schemas.microsoft.com/office/drawing/2014/main" id="{878A3C38-57F6-40AE-89B9-0162EBFE396A}"/>
              </a:ext>
            </a:extLst>
          </p:cNvPr>
          <p:cNvGrpSpPr/>
          <p:nvPr/>
        </p:nvGrpSpPr>
        <p:grpSpPr>
          <a:xfrm rot="5400000" flipV="1">
            <a:off x="8133133" y="3735481"/>
            <a:ext cx="175562" cy="801143"/>
            <a:chOff x="3240634" y="4169664"/>
            <a:chExt cx="175562" cy="1127001"/>
          </a:xfrm>
        </p:grpSpPr>
        <p:sp>
          <p:nvSpPr>
            <p:cNvPr id="129" name="Likbent triangel 128">
              <a:extLst>
                <a:ext uri="{FF2B5EF4-FFF2-40B4-BE49-F238E27FC236}">
                  <a16:creationId xmlns:a16="http://schemas.microsoft.com/office/drawing/2014/main" id="{91E262A5-855B-46D4-AA8E-FB93E6DBA064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30" name="Rak koppling 129">
              <a:extLst>
                <a:ext uri="{FF2B5EF4-FFF2-40B4-BE49-F238E27FC236}">
                  <a16:creationId xmlns:a16="http://schemas.microsoft.com/office/drawing/2014/main" id="{45893430-3B0D-4578-BB44-FBFDAB97365B}"/>
                </a:ext>
              </a:extLst>
            </p:cNvPr>
            <p:cNvCxnSpPr>
              <a:stCxn id="129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Rektangel 131">
            <a:extLst>
              <a:ext uri="{FF2B5EF4-FFF2-40B4-BE49-F238E27FC236}">
                <a16:creationId xmlns:a16="http://schemas.microsoft.com/office/drawing/2014/main" id="{C4406AB3-15EC-4F28-81B8-CE6E554C9520}"/>
              </a:ext>
            </a:extLst>
          </p:cNvPr>
          <p:cNvSpPr/>
          <p:nvPr/>
        </p:nvSpPr>
        <p:spPr>
          <a:xfrm>
            <a:off x="6954010" y="5094051"/>
            <a:ext cx="1576909" cy="81805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G3.6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generated data meets the accuracy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3" name="Rektangel 132">
            <a:extLst>
              <a:ext uri="{FF2B5EF4-FFF2-40B4-BE49-F238E27FC236}">
                <a16:creationId xmlns:a16="http://schemas.microsoft.com/office/drawing/2014/main" id="{1C16755A-3BBC-41FC-8D47-3DEAC94E1FE8}"/>
              </a:ext>
            </a:extLst>
          </p:cNvPr>
          <p:cNvSpPr/>
          <p:nvPr/>
        </p:nvSpPr>
        <p:spPr>
          <a:xfrm>
            <a:off x="8652018" y="5094051"/>
            <a:ext cx="1576909" cy="81805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G3.7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generated data meets the balance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38" name="Rak pilkoppling 137">
            <a:extLst>
              <a:ext uri="{FF2B5EF4-FFF2-40B4-BE49-F238E27FC236}">
                <a16:creationId xmlns:a16="http://schemas.microsoft.com/office/drawing/2014/main" id="{C99E2E14-38C9-4ECE-B4B5-DDDB6F26B01D}"/>
              </a:ext>
            </a:extLst>
          </p:cNvPr>
          <p:cNvCxnSpPr>
            <a:cxnSpLocks/>
            <a:stCxn id="126" idx="2"/>
            <a:endCxn id="132" idx="0"/>
          </p:cNvCxnSpPr>
          <p:nvPr/>
        </p:nvCxnSpPr>
        <p:spPr>
          <a:xfrm>
            <a:off x="6894427" y="4656002"/>
            <a:ext cx="848038" cy="4380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Rak pilkoppling 138">
            <a:extLst>
              <a:ext uri="{FF2B5EF4-FFF2-40B4-BE49-F238E27FC236}">
                <a16:creationId xmlns:a16="http://schemas.microsoft.com/office/drawing/2014/main" id="{D373EC4C-4280-4395-9806-9F308ABF4545}"/>
              </a:ext>
            </a:extLst>
          </p:cNvPr>
          <p:cNvCxnSpPr>
            <a:cxnSpLocks/>
            <a:stCxn id="126" idx="2"/>
            <a:endCxn id="131" idx="0"/>
          </p:cNvCxnSpPr>
          <p:nvPr/>
        </p:nvCxnSpPr>
        <p:spPr>
          <a:xfrm flipH="1">
            <a:off x="6047535" y="4656002"/>
            <a:ext cx="846892" cy="4380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Rak pilkoppling 141">
            <a:extLst>
              <a:ext uri="{FF2B5EF4-FFF2-40B4-BE49-F238E27FC236}">
                <a16:creationId xmlns:a16="http://schemas.microsoft.com/office/drawing/2014/main" id="{C6B3C901-3B4B-4982-B56D-45AB0335DAD5}"/>
              </a:ext>
            </a:extLst>
          </p:cNvPr>
          <p:cNvCxnSpPr>
            <a:cxnSpLocks/>
            <a:stCxn id="126" idx="2"/>
            <a:endCxn id="124" idx="0"/>
          </p:cNvCxnSpPr>
          <p:nvPr/>
        </p:nvCxnSpPr>
        <p:spPr>
          <a:xfrm flipH="1">
            <a:off x="4349468" y="4656002"/>
            <a:ext cx="2544959" cy="4380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Ellips 143">
            <a:extLst>
              <a:ext uri="{FF2B5EF4-FFF2-40B4-BE49-F238E27FC236}">
                <a16:creationId xmlns:a16="http://schemas.microsoft.com/office/drawing/2014/main" id="{14AD96BA-589B-459F-BE96-164BA05918A6}"/>
              </a:ext>
            </a:extLst>
          </p:cNvPr>
          <p:cNvSpPr/>
          <p:nvPr/>
        </p:nvSpPr>
        <p:spPr>
          <a:xfrm>
            <a:off x="3598245" y="6105952"/>
            <a:ext cx="1502444" cy="1293068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Sn3.2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Relevance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7" name="Rak pilkoppling 146">
            <a:extLst>
              <a:ext uri="{FF2B5EF4-FFF2-40B4-BE49-F238E27FC236}">
                <a16:creationId xmlns:a16="http://schemas.microsoft.com/office/drawing/2014/main" id="{0C6839BE-D726-4F0C-B488-CE1C4F4E9830}"/>
              </a:ext>
            </a:extLst>
          </p:cNvPr>
          <p:cNvCxnSpPr>
            <a:cxnSpLocks/>
            <a:stCxn id="131" idx="2"/>
            <a:endCxn id="148" idx="0"/>
          </p:cNvCxnSpPr>
          <p:nvPr/>
        </p:nvCxnSpPr>
        <p:spPr>
          <a:xfrm flipH="1">
            <a:off x="6045771" y="5912105"/>
            <a:ext cx="1764" cy="1938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Ellips 147">
            <a:extLst>
              <a:ext uri="{FF2B5EF4-FFF2-40B4-BE49-F238E27FC236}">
                <a16:creationId xmlns:a16="http://schemas.microsoft.com/office/drawing/2014/main" id="{8B650507-95B9-4B95-83C6-40B3BA4A9E8D}"/>
              </a:ext>
            </a:extLst>
          </p:cNvPr>
          <p:cNvSpPr/>
          <p:nvPr/>
        </p:nvSpPr>
        <p:spPr>
          <a:xfrm>
            <a:off x="5294549" y="6105952"/>
            <a:ext cx="1502444" cy="1293068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Sn3.3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Completeness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Ellips 154">
            <a:extLst>
              <a:ext uri="{FF2B5EF4-FFF2-40B4-BE49-F238E27FC236}">
                <a16:creationId xmlns:a16="http://schemas.microsoft.com/office/drawing/2014/main" id="{564EA5A6-2150-40DB-BD79-D209748AC12B}"/>
              </a:ext>
            </a:extLst>
          </p:cNvPr>
          <p:cNvSpPr/>
          <p:nvPr/>
        </p:nvSpPr>
        <p:spPr>
          <a:xfrm>
            <a:off x="6995619" y="6122045"/>
            <a:ext cx="1502444" cy="1293068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Sn3.4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6" name="Rak pilkoppling 155">
            <a:extLst>
              <a:ext uri="{FF2B5EF4-FFF2-40B4-BE49-F238E27FC236}">
                <a16:creationId xmlns:a16="http://schemas.microsoft.com/office/drawing/2014/main" id="{19CA8AD2-5BB6-439D-A20F-4798556848C5}"/>
              </a:ext>
            </a:extLst>
          </p:cNvPr>
          <p:cNvCxnSpPr>
            <a:cxnSpLocks/>
            <a:stCxn id="132" idx="2"/>
            <a:endCxn id="155" idx="0"/>
          </p:cNvCxnSpPr>
          <p:nvPr/>
        </p:nvCxnSpPr>
        <p:spPr>
          <a:xfrm>
            <a:off x="7742465" y="5912105"/>
            <a:ext cx="4376" cy="209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Ellips 156">
            <a:extLst>
              <a:ext uri="{FF2B5EF4-FFF2-40B4-BE49-F238E27FC236}">
                <a16:creationId xmlns:a16="http://schemas.microsoft.com/office/drawing/2014/main" id="{31DAB261-55F7-44E7-B6D2-220C6EEC5D6D}"/>
              </a:ext>
            </a:extLst>
          </p:cNvPr>
          <p:cNvSpPr/>
          <p:nvPr/>
        </p:nvSpPr>
        <p:spPr>
          <a:xfrm>
            <a:off x="8691923" y="6122045"/>
            <a:ext cx="1502444" cy="1293068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Sn3.5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Balance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8" name="Rak pilkoppling 157">
            <a:extLst>
              <a:ext uri="{FF2B5EF4-FFF2-40B4-BE49-F238E27FC236}">
                <a16:creationId xmlns:a16="http://schemas.microsoft.com/office/drawing/2014/main" id="{CB5FC91B-20F0-4DD1-900A-4924F80C7538}"/>
              </a:ext>
            </a:extLst>
          </p:cNvPr>
          <p:cNvCxnSpPr>
            <a:cxnSpLocks/>
            <a:stCxn id="133" idx="2"/>
            <a:endCxn id="157" idx="0"/>
          </p:cNvCxnSpPr>
          <p:nvPr/>
        </p:nvCxnSpPr>
        <p:spPr>
          <a:xfrm>
            <a:off x="9440473" y="5912105"/>
            <a:ext cx="2672" cy="209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ruta 158">
            <a:extLst>
              <a:ext uri="{FF2B5EF4-FFF2-40B4-BE49-F238E27FC236}">
                <a16:creationId xmlns:a16="http://schemas.microsoft.com/office/drawing/2014/main" id="{F2C6DDB6-77F8-4729-A114-F7F59D5E0902}"/>
              </a:ext>
            </a:extLst>
          </p:cNvPr>
          <p:cNvSpPr txBox="1"/>
          <p:nvPr/>
        </p:nvSpPr>
        <p:spPr>
          <a:xfrm>
            <a:off x="3776605" y="6277361"/>
            <a:ext cx="4092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[S]</a:t>
            </a:r>
            <a:endParaRPr lang="sv-SE" sz="1200" dirty="0"/>
          </a:p>
        </p:txBody>
      </p:sp>
      <p:sp>
        <p:nvSpPr>
          <p:cNvPr id="160" name="textruta 159">
            <a:extLst>
              <a:ext uri="{FF2B5EF4-FFF2-40B4-BE49-F238E27FC236}">
                <a16:creationId xmlns:a16="http://schemas.microsoft.com/office/drawing/2014/main" id="{A3695A1D-1B1F-4727-A6CC-7A3CD7CED778}"/>
              </a:ext>
            </a:extLst>
          </p:cNvPr>
          <p:cNvSpPr txBox="1"/>
          <p:nvPr/>
        </p:nvSpPr>
        <p:spPr>
          <a:xfrm>
            <a:off x="5497874" y="6277361"/>
            <a:ext cx="4092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[S]</a:t>
            </a:r>
            <a:endParaRPr lang="sv-SE" sz="1200" dirty="0"/>
          </a:p>
        </p:txBody>
      </p:sp>
      <p:sp>
        <p:nvSpPr>
          <p:cNvPr id="161" name="textruta 160">
            <a:extLst>
              <a:ext uri="{FF2B5EF4-FFF2-40B4-BE49-F238E27FC236}">
                <a16:creationId xmlns:a16="http://schemas.microsoft.com/office/drawing/2014/main" id="{0A5AA6E7-BD3B-47DB-953A-4E4A8203309B}"/>
              </a:ext>
            </a:extLst>
          </p:cNvPr>
          <p:cNvSpPr txBox="1"/>
          <p:nvPr/>
        </p:nvSpPr>
        <p:spPr>
          <a:xfrm>
            <a:off x="7169421" y="6277360"/>
            <a:ext cx="4092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[S]</a:t>
            </a:r>
            <a:endParaRPr lang="sv-SE" sz="1200" dirty="0"/>
          </a:p>
        </p:txBody>
      </p:sp>
      <p:sp>
        <p:nvSpPr>
          <p:cNvPr id="162" name="textruta 161">
            <a:extLst>
              <a:ext uri="{FF2B5EF4-FFF2-40B4-BE49-F238E27FC236}">
                <a16:creationId xmlns:a16="http://schemas.microsoft.com/office/drawing/2014/main" id="{5E157569-F0D3-4BBD-BCDF-3A621824E589}"/>
              </a:ext>
            </a:extLst>
          </p:cNvPr>
          <p:cNvSpPr txBox="1"/>
          <p:nvPr/>
        </p:nvSpPr>
        <p:spPr>
          <a:xfrm>
            <a:off x="8880378" y="6277359"/>
            <a:ext cx="4092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[S]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1546094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upp 127">
            <a:extLst>
              <a:ext uri="{FF2B5EF4-FFF2-40B4-BE49-F238E27FC236}">
                <a16:creationId xmlns:a16="http://schemas.microsoft.com/office/drawing/2014/main" id="{AB72E4C2-EA18-4C6E-A792-CFB7D5C651C8}"/>
              </a:ext>
            </a:extLst>
          </p:cNvPr>
          <p:cNvGrpSpPr/>
          <p:nvPr/>
        </p:nvGrpSpPr>
        <p:grpSpPr>
          <a:xfrm rot="7110857" flipV="1">
            <a:off x="4236548" y="3077562"/>
            <a:ext cx="175562" cy="783659"/>
            <a:chOff x="3240634" y="4169664"/>
            <a:chExt cx="175562" cy="1127001"/>
          </a:xfrm>
        </p:grpSpPr>
        <p:sp>
          <p:nvSpPr>
            <p:cNvPr id="134" name="Likbent triangel 133">
              <a:extLst>
                <a:ext uri="{FF2B5EF4-FFF2-40B4-BE49-F238E27FC236}">
                  <a16:creationId xmlns:a16="http://schemas.microsoft.com/office/drawing/2014/main" id="{2ABA099A-16B3-488B-BCFF-22A74923C5E6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35" name="Rak koppling 134">
              <a:extLst>
                <a:ext uri="{FF2B5EF4-FFF2-40B4-BE49-F238E27FC236}">
                  <a16:creationId xmlns:a16="http://schemas.microsoft.com/office/drawing/2014/main" id="{160A859B-217F-4A8B-9DA6-3021F7A8A62A}"/>
                </a:ext>
              </a:extLst>
            </p:cNvPr>
            <p:cNvCxnSpPr>
              <a:cxnSpLocks/>
              <a:stCxn id="134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upp 110">
            <a:extLst>
              <a:ext uri="{FF2B5EF4-FFF2-40B4-BE49-F238E27FC236}">
                <a16:creationId xmlns:a16="http://schemas.microsoft.com/office/drawing/2014/main" id="{B87B8445-4006-49D3-B6CE-DFB8ED7E67B9}"/>
              </a:ext>
            </a:extLst>
          </p:cNvPr>
          <p:cNvGrpSpPr/>
          <p:nvPr/>
        </p:nvGrpSpPr>
        <p:grpSpPr>
          <a:xfrm rot="5400000" flipV="1">
            <a:off x="4065789" y="2464708"/>
            <a:ext cx="175562" cy="783659"/>
            <a:chOff x="3240634" y="4169664"/>
            <a:chExt cx="175562" cy="1127001"/>
          </a:xfrm>
        </p:grpSpPr>
        <p:sp>
          <p:nvSpPr>
            <p:cNvPr id="114" name="Likbent triangel 113">
              <a:extLst>
                <a:ext uri="{FF2B5EF4-FFF2-40B4-BE49-F238E27FC236}">
                  <a16:creationId xmlns:a16="http://schemas.microsoft.com/office/drawing/2014/main" id="{CC0A8947-570D-43E7-9F3D-05A1B387B642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20" name="Rak koppling 119">
              <a:extLst>
                <a:ext uri="{FF2B5EF4-FFF2-40B4-BE49-F238E27FC236}">
                  <a16:creationId xmlns:a16="http://schemas.microsoft.com/office/drawing/2014/main" id="{0F0FBED4-12E0-49BB-922D-2CE5D2995081}"/>
                </a:ext>
              </a:extLst>
            </p:cNvPr>
            <p:cNvCxnSpPr>
              <a:cxnSpLocks/>
              <a:stCxn id="114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ktangel 22">
            <a:extLst>
              <a:ext uri="{FF2B5EF4-FFF2-40B4-BE49-F238E27FC236}">
                <a16:creationId xmlns:a16="http://schemas.microsoft.com/office/drawing/2014/main" id="{A78E574D-254C-4D38-A572-E6AB3B270233}"/>
              </a:ext>
            </a:extLst>
          </p:cNvPr>
          <p:cNvSpPr/>
          <p:nvPr/>
        </p:nvSpPr>
        <p:spPr>
          <a:xfrm>
            <a:off x="5288966" y="74432"/>
            <a:ext cx="1624741" cy="713538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G4.1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development of the learnt model is sufficient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Parallellogram 44">
            <a:extLst>
              <a:ext uri="{FF2B5EF4-FFF2-40B4-BE49-F238E27FC236}">
                <a16:creationId xmlns:a16="http://schemas.microsoft.com/office/drawing/2014/main" id="{F037D520-9518-4334-8D65-7B273A352793}"/>
              </a:ext>
            </a:extLst>
          </p:cNvPr>
          <p:cNvSpPr/>
          <p:nvPr/>
        </p:nvSpPr>
        <p:spPr>
          <a:xfrm>
            <a:off x="4936331" y="1100700"/>
            <a:ext cx="2106762" cy="926970"/>
          </a:xfrm>
          <a:prstGeom prst="parallelogram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S4.1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Argument over the sufficiency of the model development within the constraints of the target deployment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9" name="textruta 48">
            <a:extLst>
              <a:ext uri="{FF2B5EF4-FFF2-40B4-BE49-F238E27FC236}">
                <a16:creationId xmlns:a16="http://schemas.microsoft.com/office/drawing/2014/main" id="{3D664287-CFB1-46AB-ADD8-5379B12334D6}"/>
              </a:ext>
            </a:extLst>
          </p:cNvPr>
          <p:cNvSpPr txBox="1"/>
          <p:nvPr/>
        </p:nvSpPr>
        <p:spPr>
          <a:xfrm>
            <a:off x="18237" y="9138"/>
            <a:ext cx="36465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Learning Argument </a:t>
            </a:r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endParaRPr lang="sv-SE" dirty="0"/>
          </a:p>
        </p:txBody>
      </p:sp>
      <p:cxnSp>
        <p:nvCxnSpPr>
          <p:cNvPr id="51" name="Rak pilkoppling 50">
            <a:extLst>
              <a:ext uri="{FF2B5EF4-FFF2-40B4-BE49-F238E27FC236}">
                <a16:creationId xmlns:a16="http://schemas.microsoft.com/office/drawing/2014/main" id="{4A7C0788-CEE6-4468-8DE9-D630CDF665C5}"/>
              </a:ext>
            </a:extLst>
          </p:cNvPr>
          <p:cNvCxnSpPr>
            <a:cxnSpLocks/>
            <a:stCxn id="45" idx="4"/>
            <a:endCxn id="57" idx="0"/>
          </p:cNvCxnSpPr>
          <p:nvPr/>
        </p:nvCxnSpPr>
        <p:spPr>
          <a:xfrm flipH="1">
            <a:off x="3011392" y="2027670"/>
            <a:ext cx="2978320" cy="5535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ktangel 56">
            <a:extLst>
              <a:ext uri="{FF2B5EF4-FFF2-40B4-BE49-F238E27FC236}">
                <a16:creationId xmlns:a16="http://schemas.microsoft.com/office/drawing/2014/main" id="{AE9437E7-4CC3-41B5-95F8-BCE024FB6DE9}"/>
              </a:ext>
            </a:extLst>
          </p:cNvPr>
          <p:cNvSpPr/>
          <p:nvPr/>
        </p:nvSpPr>
        <p:spPr>
          <a:xfrm>
            <a:off x="2007221" y="2581238"/>
            <a:ext cx="2008342" cy="976830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G4.2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selected model satisfies the ML safety requirements SYS-ML-REQ1 and SYS-ML-REQ2 when using internal test data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67" name="Rak pilkoppling 66">
            <a:extLst>
              <a:ext uri="{FF2B5EF4-FFF2-40B4-BE49-F238E27FC236}">
                <a16:creationId xmlns:a16="http://schemas.microsoft.com/office/drawing/2014/main" id="{CF4679F6-DD43-46CD-BC3E-476A724B7606}"/>
              </a:ext>
            </a:extLst>
          </p:cNvPr>
          <p:cNvCxnSpPr>
            <a:cxnSpLocks/>
            <a:stCxn id="45" idx="4"/>
            <a:endCxn id="112" idx="0"/>
          </p:cNvCxnSpPr>
          <p:nvPr/>
        </p:nvCxnSpPr>
        <p:spPr>
          <a:xfrm>
            <a:off x="5989712" y="2027670"/>
            <a:ext cx="2281055" cy="5535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Ellips 105">
            <a:extLst>
              <a:ext uri="{FF2B5EF4-FFF2-40B4-BE49-F238E27FC236}">
                <a16:creationId xmlns:a16="http://schemas.microsoft.com/office/drawing/2014/main" id="{0241305F-A367-4403-A349-B3C987091EAE}"/>
              </a:ext>
            </a:extLst>
          </p:cNvPr>
          <p:cNvSpPr/>
          <p:nvPr/>
        </p:nvSpPr>
        <p:spPr>
          <a:xfrm>
            <a:off x="2421777" y="3879678"/>
            <a:ext cx="1186250" cy="1020938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Sn4.1</a:t>
            </a: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5" name="Rak pilkoppling 114">
            <a:extLst>
              <a:ext uri="{FF2B5EF4-FFF2-40B4-BE49-F238E27FC236}">
                <a16:creationId xmlns:a16="http://schemas.microsoft.com/office/drawing/2014/main" id="{01F8C630-05D2-4160-A975-BE038DA80D71}"/>
              </a:ext>
            </a:extLst>
          </p:cNvPr>
          <p:cNvCxnSpPr>
            <a:cxnSpLocks/>
            <a:stCxn id="57" idx="2"/>
            <a:endCxn id="106" idx="0"/>
          </p:cNvCxnSpPr>
          <p:nvPr/>
        </p:nvCxnSpPr>
        <p:spPr>
          <a:xfrm>
            <a:off x="3011392" y="3558068"/>
            <a:ext cx="3510" cy="321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ktangel 123">
            <a:extLst>
              <a:ext uri="{FF2B5EF4-FFF2-40B4-BE49-F238E27FC236}">
                <a16:creationId xmlns:a16="http://schemas.microsoft.com/office/drawing/2014/main" id="{39E69630-47DE-47E5-887B-993EEBB2EF0C}"/>
              </a:ext>
            </a:extLst>
          </p:cNvPr>
          <p:cNvSpPr/>
          <p:nvPr/>
        </p:nvSpPr>
        <p:spPr>
          <a:xfrm>
            <a:off x="5255943" y="4352025"/>
            <a:ext cx="1576909" cy="81805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G4.5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type of model selected is appropriate for meeting the defined ML safety 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25" name="Rak pilkoppling 124">
            <a:extLst>
              <a:ext uri="{FF2B5EF4-FFF2-40B4-BE49-F238E27FC236}">
                <a16:creationId xmlns:a16="http://schemas.microsoft.com/office/drawing/2014/main" id="{6424ACBF-49A2-4E3E-AB9B-94B3689B8614}"/>
              </a:ext>
            </a:extLst>
          </p:cNvPr>
          <p:cNvCxnSpPr>
            <a:cxnSpLocks/>
            <a:stCxn id="124" idx="2"/>
            <a:endCxn id="144" idx="0"/>
          </p:cNvCxnSpPr>
          <p:nvPr/>
        </p:nvCxnSpPr>
        <p:spPr>
          <a:xfrm flipH="1">
            <a:off x="6044397" y="5170079"/>
            <a:ext cx="1" cy="263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ktangel 130">
            <a:extLst>
              <a:ext uri="{FF2B5EF4-FFF2-40B4-BE49-F238E27FC236}">
                <a16:creationId xmlns:a16="http://schemas.microsoft.com/office/drawing/2014/main" id="{3261E7AC-DF2A-4F05-860D-215709D2F1A3}"/>
              </a:ext>
            </a:extLst>
          </p:cNvPr>
          <p:cNvSpPr/>
          <p:nvPr/>
        </p:nvSpPr>
        <p:spPr>
          <a:xfrm>
            <a:off x="6954010" y="4352025"/>
            <a:ext cx="1576909" cy="81805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G4.6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transfer learning process is appropriate for meeting the defined ML safety 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54" name="Rak pilkoppling 153">
            <a:extLst>
              <a:ext uri="{FF2B5EF4-FFF2-40B4-BE49-F238E27FC236}">
                <a16:creationId xmlns:a16="http://schemas.microsoft.com/office/drawing/2014/main" id="{81C9F871-3943-45AA-AD50-3F0160F1E674}"/>
              </a:ext>
            </a:extLst>
          </p:cNvPr>
          <p:cNvCxnSpPr>
            <a:cxnSpLocks/>
            <a:stCxn id="23" idx="2"/>
            <a:endCxn id="45" idx="1"/>
          </p:cNvCxnSpPr>
          <p:nvPr/>
        </p:nvCxnSpPr>
        <p:spPr>
          <a:xfrm>
            <a:off x="6101337" y="787970"/>
            <a:ext cx="4246" cy="312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upp 74">
            <a:extLst>
              <a:ext uri="{FF2B5EF4-FFF2-40B4-BE49-F238E27FC236}">
                <a16:creationId xmlns:a16="http://schemas.microsoft.com/office/drawing/2014/main" id="{0950ED5B-8181-495E-8EB5-91F0E17AF079}"/>
              </a:ext>
            </a:extLst>
          </p:cNvPr>
          <p:cNvGrpSpPr/>
          <p:nvPr/>
        </p:nvGrpSpPr>
        <p:grpSpPr>
          <a:xfrm rot="5400000" flipV="1">
            <a:off x="7217755" y="-7538"/>
            <a:ext cx="175562" cy="783659"/>
            <a:chOff x="3240634" y="4169664"/>
            <a:chExt cx="175562" cy="1127001"/>
          </a:xfrm>
        </p:grpSpPr>
        <p:sp>
          <p:nvSpPr>
            <p:cNvPr id="76" name="Likbent triangel 75">
              <a:extLst>
                <a:ext uri="{FF2B5EF4-FFF2-40B4-BE49-F238E27FC236}">
                  <a16:creationId xmlns:a16="http://schemas.microsoft.com/office/drawing/2014/main" id="{6D2426DC-0E3C-4C21-8CDB-ACADC184D2CE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80" name="Rak koppling 79">
              <a:extLst>
                <a:ext uri="{FF2B5EF4-FFF2-40B4-BE49-F238E27FC236}">
                  <a16:creationId xmlns:a16="http://schemas.microsoft.com/office/drawing/2014/main" id="{135A6EA6-3944-491D-871E-61986C814E99}"/>
                </a:ext>
              </a:extLst>
            </p:cNvPr>
            <p:cNvCxnSpPr>
              <a:cxnSpLocks/>
              <a:stCxn id="76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Frihandsfigur: Form 84">
            <a:extLst>
              <a:ext uri="{FF2B5EF4-FFF2-40B4-BE49-F238E27FC236}">
                <a16:creationId xmlns:a16="http://schemas.microsoft.com/office/drawing/2014/main" id="{54000C0B-8DDD-4562-AB15-19EFBDAE292E}"/>
              </a:ext>
            </a:extLst>
          </p:cNvPr>
          <p:cNvSpPr/>
          <p:nvPr/>
        </p:nvSpPr>
        <p:spPr>
          <a:xfrm>
            <a:off x="7697366" y="81518"/>
            <a:ext cx="1179226" cy="675724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C4.1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ruta 85">
            <a:extLst>
              <a:ext uri="{FF2B5EF4-FFF2-40B4-BE49-F238E27FC236}">
                <a16:creationId xmlns:a16="http://schemas.microsoft.com/office/drawing/2014/main" id="{96CA784B-47B2-46F3-BF95-3992342F770B}"/>
              </a:ext>
            </a:extLst>
          </p:cNvPr>
          <p:cNvSpPr txBox="1"/>
          <p:nvPr/>
        </p:nvSpPr>
        <p:spPr>
          <a:xfrm>
            <a:off x="7725098" y="107292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[V]</a:t>
            </a:r>
            <a:endParaRPr lang="sv-SE" sz="1200" dirty="0"/>
          </a:p>
        </p:txBody>
      </p:sp>
      <p:sp>
        <p:nvSpPr>
          <p:cNvPr id="112" name="Rektangel 111">
            <a:extLst>
              <a:ext uri="{FF2B5EF4-FFF2-40B4-BE49-F238E27FC236}">
                <a16:creationId xmlns:a16="http://schemas.microsoft.com/office/drawing/2014/main" id="{2055D87A-1481-44D1-9C6D-B45C3357FA20}"/>
              </a:ext>
            </a:extLst>
          </p:cNvPr>
          <p:cNvSpPr/>
          <p:nvPr/>
        </p:nvSpPr>
        <p:spPr>
          <a:xfrm>
            <a:off x="7421325" y="2581238"/>
            <a:ext cx="1698884" cy="976830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G4.3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development approach adopted to create the model is sufficient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1" name="textruta 120">
            <a:extLst>
              <a:ext uri="{FF2B5EF4-FFF2-40B4-BE49-F238E27FC236}">
                <a16:creationId xmlns:a16="http://schemas.microsoft.com/office/drawing/2014/main" id="{29C01E99-B576-452A-86E1-ACCE3F2FA4FA}"/>
              </a:ext>
            </a:extLst>
          </p:cNvPr>
          <p:cNvSpPr txBox="1"/>
          <p:nvPr/>
        </p:nvSpPr>
        <p:spPr>
          <a:xfrm>
            <a:off x="2511253" y="4024392"/>
            <a:ext cx="4092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[X]</a:t>
            </a:r>
            <a:endParaRPr lang="sv-SE" sz="1200" dirty="0"/>
          </a:p>
        </p:txBody>
      </p:sp>
      <p:sp>
        <p:nvSpPr>
          <p:cNvPr id="132" name="Rektangel 131">
            <a:extLst>
              <a:ext uri="{FF2B5EF4-FFF2-40B4-BE49-F238E27FC236}">
                <a16:creationId xmlns:a16="http://schemas.microsoft.com/office/drawing/2014/main" id="{C4406AB3-15EC-4F28-81B8-CE6E554C9520}"/>
              </a:ext>
            </a:extLst>
          </p:cNvPr>
          <p:cNvSpPr/>
          <p:nvPr/>
        </p:nvSpPr>
        <p:spPr>
          <a:xfrm>
            <a:off x="8648940" y="4352025"/>
            <a:ext cx="1576909" cy="81805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G4.7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model parameters are appropriate for meeting the defined ML safety 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38" name="Rak pilkoppling 137">
            <a:extLst>
              <a:ext uri="{FF2B5EF4-FFF2-40B4-BE49-F238E27FC236}">
                <a16:creationId xmlns:a16="http://schemas.microsoft.com/office/drawing/2014/main" id="{C99E2E14-38C9-4ECE-B4B5-DDDB6F26B01D}"/>
              </a:ext>
            </a:extLst>
          </p:cNvPr>
          <p:cNvCxnSpPr>
            <a:cxnSpLocks/>
            <a:stCxn id="112" idx="2"/>
            <a:endCxn id="132" idx="0"/>
          </p:cNvCxnSpPr>
          <p:nvPr/>
        </p:nvCxnSpPr>
        <p:spPr>
          <a:xfrm>
            <a:off x="8270767" y="3558068"/>
            <a:ext cx="1166628" cy="793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Rak pilkoppling 138">
            <a:extLst>
              <a:ext uri="{FF2B5EF4-FFF2-40B4-BE49-F238E27FC236}">
                <a16:creationId xmlns:a16="http://schemas.microsoft.com/office/drawing/2014/main" id="{D373EC4C-4280-4395-9806-9F308ABF4545}"/>
              </a:ext>
            </a:extLst>
          </p:cNvPr>
          <p:cNvCxnSpPr>
            <a:cxnSpLocks/>
            <a:stCxn id="112" idx="2"/>
            <a:endCxn id="131" idx="0"/>
          </p:cNvCxnSpPr>
          <p:nvPr/>
        </p:nvCxnSpPr>
        <p:spPr>
          <a:xfrm flipH="1">
            <a:off x="7742465" y="3558068"/>
            <a:ext cx="528302" cy="793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Rak pilkoppling 141">
            <a:extLst>
              <a:ext uri="{FF2B5EF4-FFF2-40B4-BE49-F238E27FC236}">
                <a16:creationId xmlns:a16="http://schemas.microsoft.com/office/drawing/2014/main" id="{C6B3C901-3B4B-4982-B56D-45AB0335DAD5}"/>
              </a:ext>
            </a:extLst>
          </p:cNvPr>
          <p:cNvCxnSpPr>
            <a:cxnSpLocks/>
            <a:stCxn id="112" idx="2"/>
            <a:endCxn id="124" idx="0"/>
          </p:cNvCxnSpPr>
          <p:nvPr/>
        </p:nvCxnSpPr>
        <p:spPr>
          <a:xfrm flipH="1">
            <a:off x="6044398" y="3558068"/>
            <a:ext cx="2226369" cy="793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Ellips 143">
            <a:extLst>
              <a:ext uri="{FF2B5EF4-FFF2-40B4-BE49-F238E27FC236}">
                <a16:creationId xmlns:a16="http://schemas.microsoft.com/office/drawing/2014/main" id="{14AD96BA-589B-459F-BE96-164BA05918A6}"/>
              </a:ext>
            </a:extLst>
          </p:cNvPr>
          <p:cNvSpPr/>
          <p:nvPr/>
        </p:nvSpPr>
        <p:spPr>
          <a:xfrm>
            <a:off x="5373669" y="5433203"/>
            <a:ext cx="1341456" cy="1154514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Sn4.2</a:t>
            </a: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Log</a:t>
            </a:r>
          </a:p>
        </p:txBody>
      </p:sp>
      <p:sp>
        <p:nvSpPr>
          <p:cNvPr id="159" name="textruta 158">
            <a:extLst>
              <a:ext uri="{FF2B5EF4-FFF2-40B4-BE49-F238E27FC236}">
                <a16:creationId xmlns:a16="http://schemas.microsoft.com/office/drawing/2014/main" id="{F2C6DDB6-77F8-4729-A114-F7F59D5E0902}"/>
              </a:ext>
            </a:extLst>
          </p:cNvPr>
          <p:cNvSpPr txBox="1"/>
          <p:nvPr/>
        </p:nvSpPr>
        <p:spPr>
          <a:xfrm>
            <a:off x="5492966" y="5606773"/>
            <a:ext cx="4092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[U]</a:t>
            </a:r>
            <a:endParaRPr lang="sv-SE" sz="1200" dirty="0"/>
          </a:p>
        </p:txBody>
      </p:sp>
      <p:grpSp>
        <p:nvGrpSpPr>
          <p:cNvPr id="92" name="Grupp 91">
            <a:extLst>
              <a:ext uri="{FF2B5EF4-FFF2-40B4-BE49-F238E27FC236}">
                <a16:creationId xmlns:a16="http://schemas.microsoft.com/office/drawing/2014/main" id="{67048251-3D46-4F43-9536-EA708B3E7921}"/>
              </a:ext>
            </a:extLst>
          </p:cNvPr>
          <p:cNvGrpSpPr/>
          <p:nvPr/>
        </p:nvGrpSpPr>
        <p:grpSpPr>
          <a:xfrm rot="5400000" flipV="1">
            <a:off x="7217755" y="1195801"/>
            <a:ext cx="175562" cy="783659"/>
            <a:chOff x="3240634" y="4169664"/>
            <a:chExt cx="175562" cy="1127001"/>
          </a:xfrm>
        </p:grpSpPr>
        <p:sp>
          <p:nvSpPr>
            <p:cNvPr id="94" name="Likbent triangel 93">
              <a:extLst>
                <a:ext uri="{FF2B5EF4-FFF2-40B4-BE49-F238E27FC236}">
                  <a16:creationId xmlns:a16="http://schemas.microsoft.com/office/drawing/2014/main" id="{AC692165-72DE-4C44-9F11-3F451E4242E5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95" name="Rak koppling 94">
              <a:extLst>
                <a:ext uri="{FF2B5EF4-FFF2-40B4-BE49-F238E27FC236}">
                  <a16:creationId xmlns:a16="http://schemas.microsoft.com/office/drawing/2014/main" id="{46C85152-4FF4-4867-BC25-EC80808E2F77}"/>
                </a:ext>
              </a:extLst>
            </p:cNvPr>
            <p:cNvCxnSpPr>
              <a:stCxn id="94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Frihandsfigur: Form 95">
            <a:extLst>
              <a:ext uri="{FF2B5EF4-FFF2-40B4-BE49-F238E27FC236}">
                <a16:creationId xmlns:a16="http://schemas.microsoft.com/office/drawing/2014/main" id="{61CB563E-C0D8-4136-888B-AC9B86FBF72F}"/>
              </a:ext>
            </a:extLst>
          </p:cNvPr>
          <p:cNvSpPr/>
          <p:nvPr/>
        </p:nvSpPr>
        <p:spPr>
          <a:xfrm>
            <a:off x="7697366" y="1284857"/>
            <a:ext cx="1179226" cy="675724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C4.2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ruta 101">
            <a:extLst>
              <a:ext uri="{FF2B5EF4-FFF2-40B4-BE49-F238E27FC236}">
                <a16:creationId xmlns:a16="http://schemas.microsoft.com/office/drawing/2014/main" id="{30DA8FDE-177E-47C5-B740-32E69FE05BAF}"/>
              </a:ext>
            </a:extLst>
          </p:cNvPr>
          <p:cNvSpPr txBox="1"/>
          <p:nvPr/>
        </p:nvSpPr>
        <p:spPr>
          <a:xfrm>
            <a:off x="6681297" y="3074705"/>
            <a:ext cx="3675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4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sv-SE" sz="1400" dirty="0"/>
          </a:p>
        </p:txBody>
      </p:sp>
      <p:sp>
        <p:nvSpPr>
          <p:cNvPr id="103" name="Ellips 102">
            <a:extLst>
              <a:ext uri="{FF2B5EF4-FFF2-40B4-BE49-F238E27FC236}">
                <a16:creationId xmlns:a16="http://schemas.microsoft.com/office/drawing/2014/main" id="{8B8E7217-6889-42B1-9E9B-C10497AEC5DB}"/>
              </a:ext>
            </a:extLst>
          </p:cNvPr>
          <p:cNvSpPr/>
          <p:nvPr/>
        </p:nvSpPr>
        <p:spPr>
          <a:xfrm>
            <a:off x="4545399" y="2361604"/>
            <a:ext cx="2441751" cy="984479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J3.1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internal test results indicate that the model satisfies </a:t>
            </a:r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SYS-ML-REQ1 and SYS-ML-REQ2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Frihandsfigur: Form 103">
            <a:extLst>
              <a:ext uri="{FF2B5EF4-FFF2-40B4-BE49-F238E27FC236}">
                <a16:creationId xmlns:a16="http://schemas.microsoft.com/office/drawing/2014/main" id="{9C91FC30-1E4D-431C-936B-439298419D63}"/>
              </a:ext>
            </a:extLst>
          </p:cNvPr>
          <p:cNvSpPr/>
          <p:nvPr/>
        </p:nvSpPr>
        <p:spPr>
          <a:xfrm>
            <a:off x="4624458" y="3541816"/>
            <a:ext cx="1179226" cy="675724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C4.3</a:t>
            </a: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 Data</a:t>
            </a:r>
          </a:p>
        </p:txBody>
      </p:sp>
      <p:sp>
        <p:nvSpPr>
          <p:cNvPr id="105" name="textruta 104">
            <a:extLst>
              <a:ext uri="{FF2B5EF4-FFF2-40B4-BE49-F238E27FC236}">
                <a16:creationId xmlns:a16="http://schemas.microsoft.com/office/drawing/2014/main" id="{3B490663-5A80-4045-96AA-E8A79BB5CF2C}"/>
              </a:ext>
            </a:extLst>
          </p:cNvPr>
          <p:cNvSpPr txBox="1"/>
          <p:nvPr/>
        </p:nvSpPr>
        <p:spPr>
          <a:xfrm>
            <a:off x="4652190" y="3567590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[O]</a:t>
            </a:r>
            <a:endParaRPr lang="sv-SE" sz="1200" dirty="0"/>
          </a:p>
        </p:txBody>
      </p:sp>
      <p:cxnSp>
        <p:nvCxnSpPr>
          <p:cNvPr id="136" name="Rak pilkoppling 135">
            <a:extLst>
              <a:ext uri="{FF2B5EF4-FFF2-40B4-BE49-F238E27FC236}">
                <a16:creationId xmlns:a16="http://schemas.microsoft.com/office/drawing/2014/main" id="{4E046EDB-7E8D-42F0-A2AE-F2095B6FB984}"/>
              </a:ext>
            </a:extLst>
          </p:cNvPr>
          <p:cNvCxnSpPr>
            <a:cxnSpLocks/>
            <a:stCxn id="131" idx="2"/>
            <a:endCxn id="137" idx="0"/>
          </p:cNvCxnSpPr>
          <p:nvPr/>
        </p:nvCxnSpPr>
        <p:spPr>
          <a:xfrm>
            <a:off x="7742465" y="5170079"/>
            <a:ext cx="0" cy="263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Ellips 136">
            <a:extLst>
              <a:ext uri="{FF2B5EF4-FFF2-40B4-BE49-F238E27FC236}">
                <a16:creationId xmlns:a16="http://schemas.microsoft.com/office/drawing/2014/main" id="{1D9F21E0-5815-4FA1-AA56-DAF2A140B108}"/>
              </a:ext>
            </a:extLst>
          </p:cNvPr>
          <p:cNvSpPr/>
          <p:nvPr/>
        </p:nvSpPr>
        <p:spPr>
          <a:xfrm>
            <a:off x="7071737" y="5433203"/>
            <a:ext cx="1341456" cy="1154514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Sn4.3</a:t>
            </a: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Log</a:t>
            </a:r>
          </a:p>
        </p:txBody>
      </p:sp>
      <p:cxnSp>
        <p:nvCxnSpPr>
          <p:cNvPr id="140" name="Rak pilkoppling 139">
            <a:extLst>
              <a:ext uri="{FF2B5EF4-FFF2-40B4-BE49-F238E27FC236}">
                <a16:creationId xmlns:a16="http://schemas.microsoft.com/office/drawing/2014/main" id="{D35E54C8-1F4D-4044-B3C1-3131B48A42B9}"/>
              </a:ext>
            </a:extLst>
          </p:cNvPr>
          <p:cNvCxnSpPr>
            <a:cxnSpLocks/>
            <a:stCxn id="132" idx="2"/>
            <a:endCxn id="141" idx="0"/>
          </p:cNvCxnSpPr>
          <p:nvPr/>
        </p:nvCxnSpPr>
        <p:spPr>
          <a:xfrm>
            <a:off x="9437395" y="5170079"/>
            <a:ext cx="3793" cy="263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Ellips 140">
            <a:extLst>
              <a:ext uri="{FF2B5EF4-FFF2-40B4-BE49-F238E27FC236}">
                <a16:creationId xmlns:a16="http://schemas.microsoft.com/office/drawing/2014/main" id="{7E998995-69EF-4124-8488-2032231485B1}"/>
              </a:ext>
            </a:extLst>
          </p:cNvPr>
          <p:cNvSpPr/>
          <p:nvPr/>
        </p:nvSpPr>
        <p:spPr>
          <a:xfrm>
            <a:off x="8770460" y="5433203"/>
            <a:ext cx="1341456" cy="1154514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Sn4.4</a:t>
            </a: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Log</a:t>
            </a:r>
          </a:p>
        </p:txBody>
      </p:sp>
      <p:sp>
        <p:nvSpPr>
          <p:cNvPr id="143" name="textruta 142">
            <a:extLst>
              <a:ext uri="{FF2B5EF4-FFF2-40B4-BE49-F238E27FC236}">
                <a16:creationId xmlns:a16="http://schemas.microsoft.com/office/drawing/2014/main" id="{1FEC39DD-4F16-41E8-9CBE-F967141BA8E6}"/>
              </a:ext>
            </a:extLst>
          </p:cNvPr>
          <p:cNvSpPr txBox="1"/>
          <p:nvPr/>
        </p:nvSpPr>
        <p:spPr>
          <a:xfrm>
            <a:off x="7196227" y="5606773"/>
            <a:ext cx="4092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[U]</a:t>
            </a:r>
            <a:endParaRPr lang="sv-SE" sz="1200" dirty="0"/>
          </a:p>
        </p:txBody>
      </p:sp>
      <p:sp>
        <p:nvSpPr>
          <p:cNvPr id="145" name="textruta 144">
            <a:extLst>
              <a:ext uri="{FF2B5EF4-FFF2-40B4-BE49-F238E27FC236}">
                <a16:creationId xmlns:a16="http://schemas.microsoft.com/office/drawing/2014/main" id="{02F6EF2B-4DDA-459A-B773-B4DA3F685BC2}"/>
              </a:ext>
            </a:extLst>
          </p:cNvPr>
          <p:cNvSpPr txBox="1"/>
          <p:nvPr/>
        </p:nvSpPr>
        <p:spPr>
          <a:xfrm>
            <a:off x="8898493" y="5602192"/>
            <a:ext cx="4092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[U]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3991088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upp 126">
            <a:extLst>
              <a:ext uri="{FF2B5EF4-FFF2-40B4-BE49-F238E27FC236}">
                <a16:creationId xmlns:a16="http://schemas.microsoft.com/office/drawing/2014/main" id="{878A3C38-57F6-40AE-89B9-0162EBFE396A}"/>
              </a:ext>
            </a:extLst>
          </p:cNvPr>
          <p:cNvGrpSpPr/>
          <p:nvPr/>
        </p:nvGrpSpPr>
        <p:grpSpPr>
          <a:xfrm rot="5400000" flipV="1">
            <a:off x="7939428" y="1028449"/>
            <a:ext cx="175562" cy="801143"/>
            <a:chOff x="3240634" y="4169664"/>
            <a:chExt cx="175562" cy="1127001"/>
          </a:xfrm>
        </p:grpSpPr>
        <p:sp>
          <p:nvSpPr>
            <p:cNvPr id="129" name="Likbent triangel 128">
              <a:extLst>
                <a:ext uri="{FF2B5EF4-FFF2-40B4-BE49-F238E27FC236}">
                  <a16:creationId xmlns:a16="http://schemas.microsoft.com/office/drawing/2014/main" id="{91E262A5-855B-46D4-AA8E-FB93E6DBA064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30" name="Rak koppling 129">
              <a:extLst>
                <a:ext uri="{FF2B5EF4-FFF2-40B4-BE49-F238E27FC236}">
                  <a16:creationId xmlns:a16="http://schemas.microsoft.com/office/drawing/2014/main" id="{45893430-3B0D-4578-BB44-FBFDAB97365B}"/>
                </a:ext>
              </a:extLst>
            </p:cNvPr>
            <p:cNvCxnSpPr>
              <a:stCxn id="129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ktangel 22">
            <a:extLst>
              <a:ext uri="{FF2B5EF4-FFF2-40B4-BE49-F238E27FC236}">
                <a16:creationId xmlns:a16="http://schemas.microsoft.com/office/drawing/2014/main" id="{A78E574D-254C-4D38-A572-E6AB3B270233}"/>
              </a:ext>
            </a:extLst>
          </p:cNvPr>
          <p:cNvSpPr/>
          <p:nvPr/>
        </p:nvSpPr>
        <p:spPr>
          <a:xfrm>
            <a:off x="5288966" y="110099"/>
            <a:ext cx="1624741" cy="71857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G5.1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ML Safety requirements SYS-ML-REQ1 and SYS-ML-REQ2 are satisfied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ruta 48">
            <a:extLst>
              <a:ext uri="{FF2B5EF4-FFF2-40B4-BE49-F238E27FC236}">
                <a16:creationId xmlns:a16="http://schemas.microsoft.com/office/drawing/2014/main" id="{3D664287-CFB1-46AB-ADD8-5379B12334D6}"/>
              </a:ext>
            </a:extLst>
          </p:cNvPr>
          <p:cNvSpPr txBox="1"/>
          <p:nvPr/>
        </p:nvSpPr>
        <p:spPr>
          <a:xfrm>
            <a:off x="139679" y="110099"/>
            <a:ext cx="3710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</a:t>
            </a:r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Verification</a:t>
            </a:r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Argument </a:t>
            </a:r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endParaRPr lang="sv-SE" dirty="0"/>
          </a:p>
        </p:txBody>
      </p:sp>
      <p:cxnSp>
        <p:nvCxnSpPr>
          <p:cNvPr id="51" name="Rak pilkoppling 50">
            <a:extLst>
              <a:ext uri="{FF2B5EF4-FFF2-40B4-BE49-F238E27FC236}">
                <a16:creationId xmlns:a16="http://schemas.microsoft.com/office/drawing/2014/main" id="{4A7C0788-CEE6-4468-8DE9-D630CDF665C5}"/>
              </a:ext>
            </a:extLst>
          </p:cNvPr>
          <p:cNvCxnSpPr>
            <a:cxnSpLocks/>
            <a:stCxn id="122" idx="4"/>
            <a:endCxn id="57" idx="0"/>
          </p:cNvCxnSpPr>
          <p:nvPr/>
        </p:nvCxnSpPr>
        <p:spPr>
          <a:xfrm>
            <a:off x="7136006" y="1829068"/>
            <a:ext cx="0" cy="351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ktangel 56">
            <a:extLst>
              <a:ext uri="{FF2B5EF4-FFF2-40B4-BE49-F238E27FC236}">
                <a16:creationId xmlns:a16="http://schemas.microsoft.com/office/drawing/2014/main" id="{AE9437E7-4CC3-41B5-95F8-BCE024FB6DE9}"/>
              </a:ext>
            </a:extLst>
          </p:cNvPr>
          <p:cNvSpPr/>
          <p:nvPr/>
        </p:nvSpPr>
        <p:spPr>
          <a:xfrm>
            <a:off x="6131621" y="2181009"/>
            <a:ext cx="2008770" cy="77650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G5.3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ML safety requirements SYS-ML-REQ1 and SYS-ML-REQ2 are satisfied when using the verification data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ruta 77">
            <a:extLst>
              <a:ext uri="{FF2B5EF4-FFF2-40B4-BE49-F238E27FC236}">
                <a16:creationId xmlns:a16="http://schemas.microsoft.com/office/drawing/2014/main" id="{F9E5424D-F87F-427D-9F7A-1AB2AB9DA672}"/>
              </a:ext>
            </a:extLst>
          </p:cNvPr>
          <p:cNvSpPr txBox="1"/>
          <p:nvPr/>
        </p:nvSpPr>
        <p:spPr>
          <a:xfrm>
            <a:off x="10563678" y="1677592"/>
            <a:ext cx="3675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4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sv-SE" sz="1400" dirty="0"/>
          </a:p>
        </p:txBody>
      </p:sp>
      <p:sp>
        <p:nvSpPr>
          <p:cNvPr id="79" name="Ellips 78">
            <a:extLst>
              <a:ext uri="{FF2B5EF4-FFF2-40B4-BE49-F238E27FC236}">
                <a16:creationId xmlns:a16="http://schemas.microsoft.com/office/drawing/2014/main" id="{D311F247-EDE1-4F9F-8321-C76F5875E32A}"/>
              </a:ext>
            </a:extLst>
          </p:cNvPr>
          <p:cNvSpPr/>
          <p:nvPr/>
        </p:nvSpPr>
        <p:spPr>
          <a:xfrm>
            <a:off x="8427780" y="964491"/>
            <a:ext cx="2441751" cy="984479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J5.1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Verification considers different levels of ML testing based on peer-reviewed research 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ektangel 123">
            <a:extLst>
              <a:ext uri="{FF2B5EF4-FFF2-40B4-BE49-F238E27FC236}">
                <a16:creationId xmlns:a16="http://schemas.microsoft.com/office/drawing/2014/main" id="{39E69630-47DE-47E5-887B-993EEBB2EF0C}"/>
              </a:ext>
            </a:extLst>
          </p:cNvPr>
          <p:cNvSpPr/>
          <p:nvPr/>
        </p:nvSpPr>
        <p:spPr>
          <a:xfrm>
            <a:off x="4059045" y="3622431"/>
            <a:ext cx="1695278" cy="81805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G5.4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Verification test results show that SYS-ML-REQ1 and SYS-ML-REQ2 are satisfied 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54" name="Rak pilkoppling 153">
            <a:extLst>
              <a:ext uri="{FF2B5EF4-FFF2-40B4-BE49-F238E27FC236}">
                <a16:creationId xmlns:a16="http://schemas.microsoft.com/office/drawing/2014/main" id="{81C9F871-3943-45AA-AD50-3F0160F1E674}"/>
              </a:ext>
            </a:extLst>
          </p:cNvPr>
          <p:cNvCxnSpPr>
            <a:cxnSpLocks/>
            <a:stCxn id="23" idx="2"/>
            <a:endCxn id="69" idx="0"/>
          </p:cNvCxnSpPr>
          <p:nvPr/>
        </p:nvCxnSpPr>
        <p:spPr>
          <a:xfrm flipH="1">
            <a:off x="5039342" y="828675"/>
            <a:ext cx="1061995" cy="240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rihandsfigur: Form 92">
            <a:extLst>
              <a:ext uri="{FF2B5EF4-FFF2-40B4-BE49-F238E27FC236}">
                <a16:creationId xmlns:a16="http://schemas.microsoft.com/office/drawing/2014/main" id="{C3D48268-2616-4FB4-B38A-801C9042ED0B}"/>
              </a:ext>
            </a:extLst>
          </p:cNvPr>
          <p:cNvSpPr/>
          <p:nvPr/>
        </p:nvSpPr>
        <p:spPr>
          <a:xfrm>
            <a:off x="9037960" y="2243010"/>
            <a:ext cx="1309672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C5.1</a:t>
            </a: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Verification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</a:p>
        </p:txBody>
      </p:sp>
      <p:sp>
        <p:nvSpPr>
          <p:cNvPr id="97" name="textruta 96">
            <a:extLst>
              <a:ext uri="{FF2B5EF4-FFF2-40B4-BE49-F238E27FC236}">
                <a16:creationId xmlns:a16="http://schemas.microsoft.com/office/drawing/2014/main" id="{8362363D-6E1A-49FD-B65A-673C7E1616D1}"/>
              </a:ext>
            </a:extLst>
          </p:cNvPr>
          <p:cNvSpPr txBox="1"/>
          <p:nvPr/>
        </p:nvSpPr>
        <p:spPr>
          <a:xfrm>
            <a:off x="9082966" y="2259451"/>
            <a:ext cx="4092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[P]</a:t>
            </a:r>
            <a:endParaRPr lang="sv-SE" sz="1200" dirty="0"/>
          </a:p>
        </p:txBody>
      </p:sp>
      <p:grpSp>
        <p:nvGrpSpPr>
          <p:cNvPr id="98" name="Grupp 97">
            <a:extLst>
              <a:ext uri="{FF2B5EF4-FFF2-40B4-BE49-F238E27FC236}">
                <a16:creationId xmlns:a16="http://schemas.microsoft.com/office/drawing/2014/main" id="{AA36B540-8CE4-4424-97E5-EBD81C7C14A2}"/>
              </a:ext>
            </a:extLst>
          </p:cNvPr>
          <p:cNvGrpSpPr/>
          <p:nvPr/>
        </p:nvGrpSpPr>
        <p:grpSpPr>
          <a:xfrm rot="5400000" flipV="1">
            <a:off x="8452287" y="2044915"/>
            <a:ext cx="175562" cy="995790"/>
            <a:chOff x="3240634" y="4169664"/>
            <a:chExt cx="175562" cy="1127001"/>
          </a:xfrm>
        </p:grpSpPr>
        <p:sp>
          <p:nvSpPr>
            <p:cNvPr id="99" name="Likbent triangel 98">
              <a:extLst>
                <a:ext uri="{FF2B5EF4-FFF2-40B4-BE49-F238E27FC236}">
                  <a16:creationId xmlns:a16="http://schemas.microsoft.com/office/drawing/2014/main" id="{63FBD813-32F4-4BAD-AA73-CA31417B614A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00" name="Rak koppling 99">
              <a:extLst>
                <a:ext uri="{FF2B5EF4-FFF2-40B4-BE49-F238E27FC236}">
                  <a16:creationId xmlns:a16="http://schemas.microsoft.com/office/drawing/2014/main" id="{49F663CF-F77C-4CE2-BEAB-BF6C00E1C3E4}"/>
                </a:ext>
              </a:extLst>
            </p:cNvPr>
            <p:cNvCxnSpPr>
              <a:stCxn id="99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Parallellogram 121">
            <a:extLst>
              <a:ext uri="{FF2B5EF4-FFF2-40B4-BE49-F238E27FC236}">
                <a16:creationId xmlns:a16="http://schemas.microsoft.com/office/drawing/2014/main" id="{EA32C256-2CA3-4793-85A3-FDA6B2988541}"/>
              </a:ext>
            </a:extLst>
          </p:cNvPr>
          <p:cNvSpPr/>
          <p:nvPr/>
        </p:nvSpPr>
        <p:spPr>
          <a:xfrm>
            <a:off x="6170999" y="1049904"/>
            <a:ext cx="1930014" cy="779164"/>
          </a:xfrm>
          <a:prstGeom prst="parallelogram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S5.1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Argument over ML verification approach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3" name="Rak pilkoppling 122">
            <a:extLst>
              <a:ext uri="{FF2B5EF4-FFF2-40B4-BE49-F238E27FC236}">
                <a16:creationId xmlns:a16="http://schemas.microsoft.com/office/drawing/2014/main" id="{79B36324-917E-4ADE-B363-5B818F84CAEE}"/>
              </a:ext>
            </a:extLst>
          </p:cNvPr>
          <p:cNvCxnSpPr>
            <a:cxnSpLocks/>
            <a:stCxn id="23" idx="2"/>
            <a:endCxn id="122" idx="1"/>
          </p:cNvCxnSpPr>
          <p:nvPr/>
        </p:nvCxnSpPr>
        <p:spPr>
          <a:xfrm>
            <a:off x="6101337" y="828675"/>
            <a:ext cx="1132065" cy="221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Rak pilkoppling 141">
            <a:extLst>
              <a:ext uri="{FF2B5EF4-FFF2-40B4-BE49-F238E27FC236}">
                <a16:creationId xmlns:a16="http://schemas.microsoft.com/office/drawing/2014/main" id="{C6B3C901-3B4B-4982-B56D-45AB0335DAD5}"/>
              </a:ext>
            </a:extLst>
          </p:cNvPr>
          <p:cNvCxnSpPr>
            <a:cxnSpLocks/>
            <a:stCxn id="102" idx="3"/>
            <a:endCxn id="124" idx="0"/>
          </p:cNvCxnSpPr>
          <p:nvPr/>
        </p:nvCxnSpPr>
        <p:spPr>
          <a:xfrm flipH="1">
            <a:off x="4906684" y="3150565"/>
            <a:ext cx="2216887" cy="4718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ktangel 68">
            <a:extLst>
              <a:ext uri="{FF2B5EF4-FFF2-40B4-BE49-F238E27FC236}">
                <a16:creationId xmlns:a16="http://schemas.microsoft.com/office/drawing/2014/main" id="{458D3FB4-B442-465A-B685-B72B197D9B74}"/>
              </a:ext>
            </a:extLst>
          </p:cNvPr>
          <p:cNvSpPr/>
          <p:nvPr/>
        </p:nvSpPr>
        <p:spPr>
          <a:xfrm>
            <a:off x="4226971" y="1069377"/>
            <a:ext cx="1624741" cy="82912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G5.2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Verification of the ML model is independent of the development of the ML model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Ellips 76">
            <a:extLst>
              <a:ext uri="{FF2B5EF4-FFF2-40B4-BE49-F238E27FC236}">
                <a16:creationId xmlns:a16="http://schemas.microsoft.com/office/drawing/2014/main" id="{15F1697F-F5AA-40E8-B66C-55BAF6C8D355}"/>
              </a:ext>
            </a:extLst>
          </p:cNvPr>
          <p:cNvSpPr/>
          <p:nvPr/>
        </p:nvSpPr>
        <p:spPr>
          <a:xfrm>
            <a:off x="4425034" y="2203686"/>
            <a:ext cx="1228432" cy="1061008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Sn5.1</a:t>
            </a: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Verification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Log</a:t>
            </a:r>
          </a:p>
        </p:txBody>
      </p:sp>
      <p:cxnSp>
        <p:nvCxnSpPr>
          <p:cNvPr id="81" name="Rak pilkoppling 80">
            <a:extLst>
              <a:ext uri="{FF2B5EF4-FFF2-40B4-BE49-F238E27FC236}">
                <a16:creationId xmlns:a16="http://schemas.microsoft.com/office/drawing/2014/main" id="{20AA744B-5355-4A5A-8995-87CCB2CA0FAD}"/>
              </a:ext>
            </a:extLst>
          </p:cNvPr>
          <p:cNvCxnSpPr>
            <a:cxnSpLocks/>
            <a:stCxn id="69" idx="2"/>
            <a:endCxn id="77" idx="0"/>
          </p:cNvCxnSpPr>
          <p:nvPr/>
        </p:nvCxnSpPr>
        <p:spPr>
          <a:xfrm flipH="1">
            <a:off x="5039250" y="1898501"/>
            <a:ext cx="92" cy="305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ruta 81">
            <a:extLst>
              <a:ext uri="{FF2B5EF4-FFF2-40B4-BE49-F238E27FC236}">
                <a16:creationId xmlns:a16="http://schemas.microsoft.com/office/drawing/2014/main" id="{A89EAD1E-97FA-4493-AAB6-4FAC00631CB7}"/>
              </a:ext>
            </a:extLst>
          </p:cNvPr>
          <p:cNvSpPr txBox="1"/>
          <p:nvPr/>
        </p:nvSpPr>
        <p:spPr>
          <a:xfrm>
            <a:off x="4436163" y="2397681"/>
            <a:ext cx="4807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[AA]</a:t>
            </a:r>
            <a:endParaRPr lang="sv-SE" sz="1200" dirty="0"/>
          </a:p>
        </p:txBody>
      </p:sp>
      <p:sp>
        <p:nvSpPr>
          <p:cNvPr id="102" name="Likbent triangel 101">
            <a:extLst>
              <a:ext uri="{FF2B5EF4-FFF2-40B4-BE49-F238E27FC236}">
                <a16:creationId xmlns:a16="http://schemas.microsoft.com/office/drawing/2014/main" id="{170DDCE4-4403-4666-A31B-E0EC59125B25}"/>
              </a:ext>
            </a:extLst>
          </p:cNvPr>
          <p:cNvSpPr/>
          <p:nvPr/>
        </p:nvSpPr>
        <p:spPr>
          <a:xfrm>
            <a:off x="6987150" y="2974401"/>
            <a:ext cx="272842" cy="17616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03" name="Rak pilkoppling 102">
            <a:extLst>
              <a:ext uri="{FF2B5EF4-FFF2-40B4-BE49-F238E27FC236}">
                <a16:creationId xmlns:a16="http://schemas.microsoft.com/office/drawing/2014/main" id="{6385C005-A50A-4F67-BAF3-9885C6DA27B3}"/>
              </a:ext>
            </a:extLst>
          </p:cNvPr>
          <p:cNvCxnSpPr>
            <a:cxnSpLocks/>
            <a:endCxn id="104" idx="0"/>
          </p:cNvCxnSpPr>
          <p:nvPr/>
        </p:nvCxnSpPr>
        <p:spPr>
          <a:xfrm flipH="1">
            <a:off x="4865870" y="4451555"/>
            <a:ext cx="1" cy="263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lips 103">
            <a:extLst>
              <a:ext uri="{FF2B5EF4-FFF2-40B4-BE49-F238E27FC236}">
                <a16:creationId xmlns:a16="http://schemas.microsoft.com/office/drawing/2014/main" id="{35A976CA-5B9A-441D-9EF2-D44083DFD490}"/>
              </a:ext>
            </a:extLst>
          </p:cNvPr>
          <p:cNvSpPr/>
          <p:nvPr/>
        </p:nvSpPr>
        <p:spPr>
          <a:xfrm>
            <a:off x="4195142" y="4714679"/>
            <a:ext cx="1341456" cy="1154514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Sn5.2</a:t>
            </a: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Verification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textruta 104">
            <a:extLst>
              <a:ext uri="{FF2B5EF4-FFF2-40B4-BE49-F238E27FC236}">
                <a16:creationId xmlns:a16="http://schemas.microsoft.com/office/drawing/2014/main" id="{B069B248-6614-4C78-904E-D66E44D19F7A}"/>
              </a:ext>
            </a:extLst>
          </p:cNvPr>
          <p:cNvSpPr txBox="1"/>
          <p:nvPr/>
        </p:nvSpPr>
        <p:spPr>
          <a:xfrm>
            <a:off x="4314439" y="4888249"/>
            <a:ext cx="4092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[Z]</a:t>
            </a:r>
            <a:endParaRPr lang="sv-SE" sz="1200" dirty="0"/>
          </a:p>
        </p:txBody>
      </p:sp>
      <p:sp>
        <p:nvSpPr>
          <p:cNvPr id="107" name="Rektangel 106">
            <a:extLst>
              <a:ext uri="{FF2B5EF4-FFF2-40B4-BE49-F238E27FC236}">
                <a16:creationId xmlns:a16="http://schemas.microsoft.com/office/drawing/2014/main" id="{9B304788-A471-4568-A21C-42ED6E35E563}"/>
              </a:ext>
            </a:extLst>
          </p:cNvPr>
          <p:cNvSpPr/>
          <p:nvPr/>
        </p:nvSpPr>
        <p:spPr>
          <a:xfrm>
            <a:off x="5968045" y="3622431"/>
            <a:ext cx="1637088" cy="106679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G5.5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verification data is sufficient to verify the intent of SYS-ML-REQ1 and SYS-ML-REQ2 in the operating environment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08" name="Rak pilkoppling 107">
            <a:extLst>
              <a:ext uri="{FF2B5EF4-FFF2-40B4-BE49-F238E27FC236}">
                <a16:creationId xmlns:a16="http://schemas.microsoft.com/office/drawing/2014/main" id="{CD6CADA0-D7D6-4246-BA9C-51CF19F727E0}"/>
              </a:ext>
            </a:extLst>
          </p:cNvPr>
          <p:cNvCxnSpPr>
            <a:cxnSpLocks/>
            <a:stCxn id="107" idx="2"/>
            <a:endCxn id="109" idx="0"/>
          </p:cNvCxnSpPr>
          <p:nvPr/>
        </p:nvCxnSpPr>
        <p:spPr>
          <a:xfrm flipH="1">
            <a:off x="6784575" y="4689227"/>
            <a:ext cx="2014" cy="247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Ellips 108">
            <a:extLst>
              <a:ext uri="{FF2B5EF4-FFF2-40B4-BE49-F238E27FC236}">
                <a16:creationId xmlns:a16="http://schemas.microsoft.com/office/drawing/2014/main" id="{D9CEFCEB-DC50-494E-90A4-11EB7ED14FCE}"/>
              </a:ext>
            </a:extLst>
          </p:cNvPr>
          <p:cNvSpPr/>
          <p:nvPr/>
        </p:nvSpPr>
        <p:spPr>
          <a:xfrm>
            <a:off x="6113847" y="4936727"/>
            <a:ext cx="1341456" cy="1154514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Sn5.3</a:t>
            </a: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Verification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Log</a:t>
            </a:r>
          </a:p>
        </p:txBody>
      </p:sp>
      <p:sp>
        <p:nvSpPr>
          <p:cNvPr id="110" name="textruta 109">
            <a:extLst>
              <a:ext uri="{FF2B5EF4-FFF2-40B4-BE49-F238E27FC236}">
                <a16:creationId xmlns:a16="http://schemas.microsoft.com/office/drawing/2014/main" id="{C14BBC65-1207-44A6-BC5F-55680E2DE943}"/>
              </a:ext>
            </a:extLst>
          </p:cNvPr>
          <p:cNvSpPr txBox="1"/>
          <p:nvPr/>
        </p:nvSpPr>
        <p:spPr>
          <a:xfrm>
            <a:off x="6192331" y="5115203"/>
            <a:ext cx="5922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[AA]</a:t>
            </a:r>
            <a:endParaRPr lang="sv-SE" sz="1200" dirty="0"/>
          </a:p>
        </p:txBody>
      </p:sp>
      <p:cxnSp>
        <p:nvCxnSpPr>
          <p:cNvPr id="111" name="Rak pilkoppling 110">
            <a:extLst>
              <a:ext uri="{FF2B5EF4-FFF2-40B4-BE49-F238E27FC236}">
                <a16:creationId xmlns:a16="http://schemas.microsoft.com/office/drawing/2014/main" id="{1B20080C-6BF5-4FAE-B489-FBE1070E0BA6}"/>
              </a:ext>
            </a:extLst>
          </p:cNvPr>
          <p:cNvCxnSpPr>
            <a:cxnSpLocks/>
            <a:stCxn id="102" idx="3"/>
            <a:endCxn id="107" idx="0"/>
          </p:cNvCxnSpPr>
          <p:nvPr/>
        </p:nvCxnSpPr>
        <p:spPr>
          <a:xfrm flipH="1">
            <a:off x="6786589" y="3150565"/>
            <a:ext cx="336982" cy="4718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ktangel 119">
            <a:extLst>
              <a:ext uri="{FF2B5EF4-FFF2-40B4-BE49-F238E27FC236}">
                <a16:creationId xmlns:a16="http://schemas.microsoft.com/office/drawing/2014/main" id="{5DBBCB88-BBBE-4300-B660-FB4CF8C60239}"/>
              </a:ext>
            </a:extLst>
          </p:cNvPr>
          <p:cNvSpPr/>
          <p:nvPr/>
        </p:nvSpPr>
        <p:spPr>
          <a:xfrm>
            <a:off x="7896044" y="3620249"/>
            <a:ext cx="1576909" cy="81805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G5.6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test platform is sufficiently representative of the  operational platform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28" name="Rak pilkoppling 127">
            <a:extLst>
              <a:ext uri="{FF2B5EF4-FFF2-40B4-BE49-F238E27FC236}">
                <a16:creationId xmlns:a16="http://schemas.microsoft.com/office/drawing/2014/main" id="{872E8AD2-61B2-400D-A1CF-D105A8DA6B20}"/>
              </a:ext>
            </a:extLst>
          </p:cNvPr>
          <p:cNvCxnSpPr>
            <a:cxnSpLocks/>
            <a:endCxn id="134" idx="0"/>
          </p:cNvCxnSpPr>
          <p:nvPr/>
        </p:nvCxnSpPr>
        <p:spPr>
          <a:xfrm flipH="1">
            <a:off x="8643685" y="4449373"/>
            <a:ext cx="1" cy="263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lips 133">
            <a:extLst>
              <a:ext uri="{FF2B5EF4-FFF2-40B4-BE49-F238E27FC236}">
                <a16:creationId xmlns:a16="http://schemas.microsoft.com/office/drawing/2014/main" id="{F685F30C-0007-4EB9-9255-209A1E92968C}"/>
              </a:ext>
            </a:extLst>
          </p:cNvPr>
          <p:cNvSpPr/>
          <p:nvPr/>
        </p:nvSpPr>
        <p:spPr>
          <a:xfrm>
            <a:off x="7972957" y="4712497"/>
            <a:ext cx="1341456" cy="1154514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Sn5.4</a:t>
            </a: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Verification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Log</a:t>
            </a:r>
          </a:p>
        </p:txBody>
      </p:sp>
      <p:sp>
        <p:nvSpPr>
          <p:cNvPr id="135" name="textruta 134">
            <a:extLst>
              <a:ext uri="{FF2B5EF4-FFF2-40B4-BE49-F238E27FC236}">
                <a16:creationId xmlns:a16="http://schemas.microsoft.com/office/drawing/2014/main" id="{085BA09B-AE28-4141-A746-2BE269DF8C53}"/>
              </a:ext>
            </a:extLst>
          </p:cNvPr>
          <p:cNvSpPr txBox="1"/>
          <p:nvPr/>
        </p:nvSpPr>
        <p:spPr>
          <a:xfrm>
            <a:off x="8063045" y="4875465"/>
            <a:ext cx="5494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[AA]</a:t>
            </a:r>
            <a:endParaRPr lang="sv-SE" sz="1200" dirty="0"/>
          </a:p>
        </p:txBody>
      </p:sp>
      <p:cxnSp>
        <p:nvCxnSpPr>
          <p:cNvPr id="136" name="Rak pilkoppling 135">
            <a:extLst>
              <a:ext uri="{FF2B5EF4-FFF2-40B4-BE49-F238E27FC236}">
                <a16:creationId xmlns:a16="http://schemas.microsoft.com/office/drawing/2014/main" id="{7147A003-778A-4D5C-A82F-1B072E000D24}"/>
              </a:ext>
            </a:extLst>
          </p:cNvPr>
          <p:cNvCxnSpPr>
            <a:cxnSpLocks/>
            <a:stCxn id="102" idx="3"/>
            <a:endCxn id="120" idx="0"/>
          </p:cNvCxnSpPr>
          <p:nvPr/>
        </p:nvCxnSpPr>
        <p:spPr>
          <a:xfrm>
            <a:off x="7123571" y="3150565"/>
            <a:ext cx="1560928" cy="4696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352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upp 111">
            <a:extLst>
              <a:ext uri="{FF2B5EF4-FFF2-40B4-BE49-F238E27FC236}">
                <a16:creationId xmlns:a16="http://schemas.microsoft.com/office/drawing/2014/main" id="{4316AD3E-70AE-4C5B-838B-0380B3760AF1}"/>
              </a:ext>
            </a:extLst>
          </p:cNvPr>
          <p:cNvGrpSpPr/>
          <p:nvPr/>
        </p:nvGrpSpPr>
        <p:grpSpPr>
          <a:xfrm rot="3926756">
            <a:off x="3302195" y="2054315"/>
            <a:ext cx="178004" cy="1421966"/>
            <a:chOff x="3240634" y="4169664"/>
            <a:chExt cx="175562" cy="1127001"/>
          </a:xfrm>
        </p:grpSpPr>
        <p:sp>
          <p:nvSpPr>
            <p:cNvPr id="113" name="Likbent triangel 112">
              <a:extLst>
                <a:ext uri="{FF2B5EF4-FFF2-40B4-BE49-F238E27FC236}">
                  <a16:creationId xmlns:a16="http://schemas.microsoft.com/office/drawing/2014/main" id="{6BB094A1-01BA-46D6-9B48-D0BD60E488FB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14" name="Rak koppling 113">
              <a:extLst>
                <a:ext uri="{FF2B5EF4-FFF2-40B4-BE49-F238E27FC236}">
                  <a16:creationId xmlns:a16="http://schemas.microsoft.com/office/drawing/2014/main" id="{0E484CBB-581C-431A-BA22-EEB9C40D5DAC}"/>
                </a:ext>
              </a:extLst>
            </p:cNvPr>
            <p:cNvCxnSpPr>
              <a:stCxn id="113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upp 93">
            <a:extLst>
              <a:ext uri="{FF2B5EF4-FFF2-40B4-BE49-F238E27FC236}">
                <a16:creationId xmlns:a16="http://schemas.microsoft.com/office/drawing/2014/main" id="{F0F1AC86-F9F6-4523-A267-BBDD4619C7BD}"/>
              </a:ext>
            </a:extLst>
          </p:cNvPr>
          <p:cNvGrpSpPr/>
          <p:nvPr/>
        </p:nvGrpSpPr>
        <p:grpSpPr>
          <a:xfrm rot="6625890">
            <a:off x="3228328" y="1646744"/>
            <a:ext cx="171828" cy="1410548"/>
            <a:chOff x="3240634" y="4169664"/>
            <a:chExt cx="175562" cy="1127001"/>
          </a:xfrm>
        </p:grpSpPr>
        <p:sp>
          <p:nvSpPr>
            <p:cNvPr id="95" name="Likbent triangel 94">
              <a:extLst>
                <a:ext uri="{FF2B5EF4-FFF2-40B4-BE49-F238E27FC236}">
                  <a16:creationId xmlns:a16="http://schemas.microsoft.com/office/drawing/2014/main" id="{9F831CEA-A8B1-4A26-81E7-0DB77053A59B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96" name="Rak koppling 95">
              <a:extLst>
                <a:ext uri="{FF2B5EF4-FFF2-40B4-BE49-F238E27FC236}">
                  <a16:creationId xmlns:a16="http://schemas.microsoft.com/office/drawing/2014/main" id="{9F7F904A-1466-45AF-9642-8B9BE2B8EE00}"/>
                </a:ext>
              </a:extLst>
            </p:cNvPr>
            <p:cNvCxnSpPr>
              <a:stCxn id="95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ktangel 22">
            <a:extLst>
              <a:ext uri="{FF2B5EF4-FFF2-40B4-BE49-F238E27FC236}">
                <a16:creationId xmlns:a16="http://schemas.microsoft.com/office/drawing/2014/main" id="{A78E574D-254C-4D38-A572-E6AB3B270233}"/>
              </a:ext>
            </a:extLst>
          </p:cNvPr>
          <p:cNvSpPr/>
          <p:nvPr/>
        </p:nvSpPr>
        <p:spPr>
          <a:xfrm>
            <a:off x="4764811" y="-16892"/>
            <a:ext cx="2673052" cy="845567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G6.1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ML safety requirements SYS-ML-REQ1 and SYS-ML-REQ2 are satisfied by the deployment of the ML component into SMIRK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ruta 48">
            <a:extLst>
              <a:ext uri="{FF2B5EF4-FFF2-40B4-BE49-F238E27FC236}">
                <a16:creationId xmlns:a16="http://schemas.microsoft.com/office/drawing/2014/main" id="{3D664287-CFB1-46AB-ADD8-5379B12334D6}"/>
              </a:ext>
            </a:extLst>
          </p:cNvPr>
          <p:cNvSpPr txBox="1"/>
          <p:nvPr/>
        </p:nvSpPr>
        <p:spPr>
          <a:xfrm>
            <a:off x="139679" y="110099"/>
            <a:ext cx="44037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</a:t>
            </a:r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</a:t>
            </a:r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Argument </a:t>
            </a:r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endParaRPr lang="sv-SE" dirty="0"/>
          </a:p>
        </p:txBody>
      </p:sp>
      <p:sp>
        <p:nvSpPr>
          <p:cNvPr id="57" name="Rektangel 56">
            <a:extLst>
              <a:ext uri="{FF2B5EF4-FFF2-40B4-BE49-F238E27FC236}">
                <a16:creationId xmlns:a16="http://schemas.microsoft.com/office/drawing/2014/main" id="{AE9437E7-4CC3-41B5-95F8-BCE024FB6DE9}"/>
              </a:ext>
            </a:extLst>
          </p:cNvPr>
          <p:cNvSpPr/>
          <p:nvPr/>
        </p:nvSpPr>
        <p:spPr>
          <a:xfrm>
            <a:off x="6104536" y="2231022"/>
            <a:ext cx="1814449" cy="77650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G6.3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SYS-ML-REQ1 and SYS-ML-REQ2 are satisfied throughout SMIRK operation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ektangel 123">
            <a:extLst>
              <a:ext uri="{FF2B5EF4-FFF2-40B4-BE49-F238E27FC236}">
                <a16:creationId xmlns:a16="http://schemas.microsoft.com/office/drawing/2014/main" id="{39E69630-47DE-47E5-887B-993EEBB2EF0C}"/>
              </a:ext>
            </a:extLst>
          </p:cNvPr>
          <p:cNvSpPr/>
          <p:nvPr/>
        </p:nvSpPr>
        <p:spPr>
          <a:xfrm>
            <a:off x="3685175" y="3660455"/>
            <a:ext cx="1576909" cy="987432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G6.4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test results show that SYS-ML-REQ1 and SYS-ML-REQ2 are satisfied 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54" name="Rak pilkoppling 153">
            <a:extLst>
              <a:ext uri="{FF2B5EF4-FFF2-40B4-BE49-F238E27FC236}">
                <a16:creationId xmlns:a16="http://schemas.microsoft.com/office/drawing/2014/main" id="{81C9F871-3943-45AA-AD50-3F0160F1E674}"/>
              </a:ext>
            </a:extLst>
          </p:cNvPr>
          <p:cNvCxnSpPr>
            <a:cxnSpLocks/>
            <a:stCxn id="23" idx="2"/>
            <a:endCxn id="52" idx="1"/>
          </p:cNvCxnSpPr>
          <p:nvPr/>
        </p:nvCxnSpPr>
        <p:spPr>
          <a:xfrm flipH="1">
            <a:off x="6098719" y="828675"/>
            <a:ext cx="2618" cy="291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rihandsfigur: Form 92">
            <a:extLst>
              <a:ext uri="{FF2B5EF4-FFF2-40B4-BE49-F238E27FC236}">
                <a16:creationId xmlns:a16="http://schemas.microsoft.com/office/drawing/2014/main" id="{C3D48268-2616-4FB4-B38A-801C9042ED0B}"/>
              </a:ext>
            </a:extLst>
          </p:cNvPr>
          <p:cNvSpPr/>
          <p:nvPr/>
        </p:nvSpPr>
        <p:spPr>
          <a:xfrm>
            <a:off x="8405361" y="6153479"/>
            <a:ext cx="1309672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C5.1</a:t>
            </a: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Erroneous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Behavior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Log</a:t>
            </a:r>
          </a:p>
        </p:txBody>
      </p:sp>
      <p:sp>
        <p:nvSpPr>
          <p:cNvPr id="97" name="textruta 96">
            <a:extLst>
              <a:ext uri="{FF2B5EF4-FFF2-40B4-BE49-F238E27FC236}">
                <a16:creationId xmlns:a16="http://schemas.microsoft.com/office/drawing/2014/main" id="{8362363D-6E1A-49FD-B65A-673C7E1616D1}"/>
              </a:ext>
            </a:extLst>
          </p:cNvPr>
          <p:cNvSpPr txBox="1"/>
          <p:nvPr/>
        </p:nvSpPr>
        <p:spPr>
          <a:xfrm>
            <a:off x="8450367" y="6169920"/>
            <a:ext cx="5617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[DD]</a:t>
            </a:r>
            <a:endParaRPr lang="sv-SE" sz="1200" dirty="0"/>
          </a:p>
        </p:txBody>
      </p:sp>
      <p:grpSp>
        <p:nvGrpSpPr>
          <p:cNvPr id="98" name="Grupp 97">
            <a:extLst>
              <a:ext uri="{FF2B5EF4-FFF2-40B4-BE49-F238E27FC236}">
                <a16:creationId xmlns:a16="http://schemas.microsoft.com/office/drawing/2014/main" id="{AA36B540-8CE4-4424-97E5-EBD81C7C14A2}"/>
              </a:ext>
            </a:extLst>
          </p:cNvPr>
          <p:cNvGrpSpPr/>
          <p:nvPr/>
        </p:nvGrpSpPr>
        <p:grpSpPr>
          <a:xfrm rot="5400000" flipV="1">
            <a:off x="7819688" y="5955384"/>
            <a:ext cx="175562" cy="995790"/>
            <a:chOff x="3240634" y="4169664"/>
            <a:chExt cx="175562" cy="1127001"/>
          </a:xfrm>
        </p:grpSpPr>
        <p:sp>
          <p:nvSpPr>
            <p:cNvPr id="99" name="Likbent triangel 98">
              <a:extLst>
                <a:ext uri="{FF2B5EF4-FFF2-40B4-BE49-F238E27FC236}">
                  <a16:creationId xmlns:a16="http://schemas.microsoft.com/office/drawing/2014/main" id="{63FBD813-32F4-4BAD-AA73-CA31417B614A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00" name="Rak koppling 99">
              <a:extLst>
                <a:ext uri="{FF2B5EF4-FFF2-40B4-BE49-F238E27FC236}">
                  <a16:creationId xmlns:a16="http://schemas.microsoft.com/office/drawing/2014/main" id="{49F663CF-F77C-4CE2-BEAB-BF6C00E1C3E4}"/>
                </a:ext>
              </a:extLst>
            </p:cNvPr>
            <p:cNvCxnSpPr>
              <a:stCxn id="99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ktangel 68">
            <a:extLst>
              <a:ext uri="{FF2B5EF4-FFF2-40B4-BE49-F238E27FC236}">
                <a16:creationId xmlns:a16="http://schemas.microsoft.com/office/drawing/2014/main" id="{458D3FB4-B442-465A-B685-B72B197D9B74}"/>
              </a:ext>
            </a:extLst>
          </p:cNvPr>
          <p:cNvSpPr/>
          <p:nvPr/>
        </p:nvSpPr>
        <p:spPr>
          <a:xfrm>
            <a:off x="3348943" y="2128571"/>
            <a:ext cx="2327028" cy="1105282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G6.2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SYS-ML-REQ1 and SYS-ML-REQ2 are satisfied under all defined operating scenarios when the ML component  is integrated into SMIRK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1" name="Rak pilkoppling 80">
            <a:extLst>
              <a:ext uri="{FF2B5EF4-FFF2-40B4-BE49-F238E27FC236}">
                <a16:creationId xmlns:a16="http://schemas.microsoft.com/office/drawing/2014/main" id="{20AA744B-5355-4A5A-8995-87CCB2CA0FAD}"/>
              </a:ext>
            </a:extLst>
          </p:cNvPr>
          <p:cNvCxnSpPr>
            <a:cxnSpLocks/>
            <a:stCxn id="52" idx="4"/>
            <a:endCxn id="69" idx="0"/>
          </p:cNvCxnSpPr>
          <p:nvPr/>
        </p:nvCxnSpPr>
        <p:spPr>
          <a:xfrm flipH="1">
            <a:off x="4512457" y="1804007"/>
            <a:ext cx="1500734" cy="324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Rak pilkoppling 102">
            <a:extLst>
              <a:ext uri="{FF2B5EF4-FFF2-40B4-BE49-F238E27FC236}">
                <a16:creationId xmlns:a16="http://schemas.microsoft.com/office/drawing/2014/main" id="{6385C005-A50A-4F67-BAF3-9885C6DA27B3}"/>
              </a:ext>
            </a:extLst>
          </p:cNvPr>
          <p:cNvCxnSpPr>
            <a:cxnSpLocks/>
            <a:stCxn id="124" idx="2"/>
            <a:endCxn id="104" idx="0"/>
          </p:cNvCxnSpPr>
          <p:nvPr/>
        </p:nvCxnSpPr>
        <p:spPr>
          <a:xfrm>
            <a:off x="4473630" y="4647887"/>
            <a:ext cx="2050" cy="254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lips 103">
            <a:extLst>
              <a:ext uri="{FF2B5EF4-FFF2-40B4-BE49-F238E27FC236}">
                <a16:creationId xmlns:a16="http://schemas.microsoft.com/office/drawing/2014/main" id="{35A976CA-5B9A-441D-9EF2-D44083DFD490}"/>
              </a:ext>
            </a:extLst>
          </p:cNvPr>
          <p:cNvSpPr/>
          <p:nvPr/>
        </p:nvSpPr>
        <p:spPr>
          <a:xfrm>
            <a:off x="3880812" y="4902680"/>
            <a:ext cx="1189736" cy="1023938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Sn6.2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Integration Test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textruta 104">
            <a:extLst>
              <a:ext uri="{FF2B5EF4-FFF2-40B4-BE49-F238E27FC236}">
                <a16:creationId xmlns:a16="http://schemas.microsoft.com/office/drawing/2014/main" id="{B069B248-6614-4C78-904E-D66E44D19F7A}"/>
              </a:ext>
            </a:extLst>
          </p:cNvPr>
          <p:cNvSpPr txBox="1"/>
          <p:nvPr/>
        </p:nvSpPr>
        <p:spPr>
          <a:xfrm>
            <a:off x="3924249" y="5033633"/>
            <a:ext cx="4696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[FF]</a:t>
            </a:r>
            <a:endParaRPr lang="sv-SE" sz="1200" dirty="0"/>
          </a:p>
        </p:txBody>
      </p:sp>
      <p:sp>
        <p:nvSpPr>
          <p:cNvPr id="52" name="Parallellogram 51">
            <a:extLst>
              <a:ext uri="{FF2B5EF4-FFF2-40B4-BE49-F238E27FC236}">
                <a16:creationId xmlns:a16="http://schemas.microsoft.com/office/drawing/2014/main" id="{DCA39B07-C508-48FF-BD77-28CF350B07F4}"/>
              </a:ext>
            </a:extLst>
          </p:cNvPr>
          <p:cNvSpPr/>
          <p:nvPr/>
        </p:nvSpPr>
        <p:spPr>
          <a:xfrm>
            <a:off x="4950062" y="1119785"/>
            <a:ext cx="2126258" cy="684222"/>
          </a:xfrm>
          <a:prstGeom prst="parallelogram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S6.1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Argument over the integration and operation of the ML component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Rak pilkoppling 57">
            <a:extLst>
              <a:ext uri="{FF2B5EF4-FFF2-40B4-BE49-F238E27FC236}">
                <a16:creationId xmlns:a16="http://schemas.microsoft.com/office/drawing/2014/main" id="{FA527D2B-23E3-4188-BD48-DE97DFB6EFD6}"/>
              </a:ext>
            </a:extLst>
          </p:cNvPr>
          <p:cNvCxnSpPr>
            <a:cxnSpLocks/>
            <a:stCxn id="52" idx="4"/>
            <a:endCxn id="57" idx="0"/>
          </p:cNvCxnSpPr>
          <p:nvPr/>
        </p:nvCxnSpPr>
        <p:spPr>
          <a:xfrm>
            <a:off x="6013191" y="1804007"/>
            <a:ext cx="998570" cy="4270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Rak pilkoppling 84">
            <a:extLst>
              <a:ext uri="{FF2B5EF4-FFF2-40B4-BE49-F238E27FC236}">
                <a16:creationId xmlns:a16="http://schemas.microsoft.com/office/drawing/2014/main" id="{AFCD2C64-F729-4F8B-8964-1BD9ED3C3BD9}"/>
              </a:ext>
            </a:extLst>
          </p:cNvPr>
          <p:cNvCxnSpPr>
            <a:cxnSpLocks/>
            <a:endCxn id="124" idx="0"/>
          </p:cNvCxnSpPr>
          <p:nvPr/>
        </p:nvCxnSpPr>
        <p:spPr>
          <a:xfrm flipH="1">
            <a:off x="4473630" y="3222108"/>
            <a:ext cx="2102" cy="4383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rihandsfigur: Form 90">
            <a:extLst>
              <a:ext uri="{FF2B5EF4-FFF2-40B4-BE49-F238E27FC236}">
                <a16:creationId xmlns:a16="http://schemas.microsoft.com/office/drawing/2014/main" id="{E4DBB621-456D-4DA1-B5B2-35AD26B6CF8E}"/>
              </a:ext>
            </a:extLst>
          </p:cNvPr>
          <p:cNvSpPr/>
          <p:nvPr/>
        </p:nvSpPr>
        <p:spPr>
          <a:xfrm>
            <a:off x="1460704" y="1678143"/>
            <a:ext cx="1179226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C6.1</a:t>
            </a: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Operational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Scenarios</a:t>
            </a:r>
          </a:p>
        </p:txBody>
      </p:sp>
      <p:sp>
        <p:nvSpPr>
          <p:cNvPr id="92" name="textruta 91">
            <a:extLst>
              <a:ext uri="{FF2B5EF4-FFF2-40B4-BE49-F238E27FC236}">
                <a16:creationId xmlns:a16="http://schemas.microsoft.com/office/drawing/2014/main" id="{A6AAA0A1-7E28-4F5B-85DE-C24F5208A8D3}"/>
              </a:ext>
            </a:extLst>
          </p:cNvPr>
          <p:cNvSpPr txBox="1"/>
          <p:nvPr/>
        </p:nvSpPr>
        <p:spPr>
          <a:xfrm>
            <a:off x="2152079" y="1678143"/>
            <a:ext cx="4974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[EE]</a:t>
            </a:r>
            <a:endParaRPr lang="sv-SE" sz="1200" dirty="0"/>
          </a:p>
        </p:txBody>
      </p:sp>
      <p:sp>
        <p:nvSpPr>
          <p:cNvPr id="101" name="textruta 100">
            <a:extLst>
              <a:ext uri="{FF2B5EF4-FFF2-40B4-BE49-F238E27FC236}">
                <a16:creationId xmlns:a16="http://schemas.microsoft.com/office/drawing/2014/main" id="{432447B1-65E7-4D6D-9F5D-2680302DB50C}"/>
              </a:ext>
            </a:extLst>
          </p:cNvPr>
          <p:cNvSpPr txBox="1"/>
          <p:nvPr/>
        </p:nvSpPr>
        <p:spPr>
          <a:xfrm>
            <a:off x="2520165" y="3464970"/>
            <a:ext cx="3675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4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sv-SE" sz="1400" dirty="0"/>
          </a:p>
        </p:txBody>
      </p:sp>
      <p:sp>
        <p:nvSpPr>
          <p:cNvPr id="106" name="Ellips 105">
            <a:extLst>
              <a:ext uri="{FF2B5EF4-FFF2-40B4-BE49-F238E27FC236}">
                <a16:creationId xmlns:a16="http://schemas.microsoft.com/office/drawing/2014/main" id="{17E0F8A3-8063-434A-9599-2FDFB86BBFD8}"/>
              </a:ext>
            </a:extLst>
          </p:cNvPr>
          <p:cNvSpPr/>
          <p:nvPr/>
        </p:nvSpPr>
        <p:spPr>
          <a:xfrm>
            <a:off x="384267" y="2751869"/>
            <a:ext cx="2441751" cy="984479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J6.1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Diverse scenarios identified through analysis of the SMIRK ODD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Parallellogram 114">
            <a:extLst>
              <a:ext uri="{FF2B5EF4-FFF2-40B4-BE49-F238E27FC236}">
                <a16:creationId xmlns:a16="http://schemas.microsoft.com/office/drawing/2014/main" id="{C01A1EDA-E1DA-4C8B-8A8F-1192307CA5DA}"/>
              </a:ext>
            </a:extLst>
          </p:cNvPr>
          <p:cNvSpPr/>
          <p:nvPr/>
        </p:nvSpPr>
        <p:spPr>
          <a:xfrm>
            <a:off x="6757985" y="3429000"/>
            <a:ext cx="2114558" cy="776502"/>
          </a:xfrm>
          <a:prstGeom prst="parallelogram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S6.3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Argument over the design of the system and its behavior during operation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6" name="Rak pilkoppling 115">
            <a:extLst>
              <a:ext uri="{FF2B5EF4-FFF2-40B4-BE49-F238E27FC236}">
                <a16:creationId xmlns:a16="http://schemas.microsoft.com/office/drawing/2014/main" id="{6876D23D-2F31-4545-9EFC-9AE20E5983B0}"/>
              </a:ext>
            </a:extLst>
          </p:cNvPr>
          <p:cNvCxnSpPr>
            <a:cxnSpLocks/>
            <a:stCxn id="57" idx="2"/>
            <a:endCxn id="115" idx="1"/>
          </p:cNvCxnSpPr>
          <p:nvPr/>
        </p:nvCxnSpPr>
        <p:spPr>
          <a:xfrm>
            <a:off x="7011761" y="3007526"/>
            <a:ext cx="900566" cy="421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ktangel 116">
            <a:extLst>
              <a:ext uri="{FF2B5EF4-FFF2-40B4-BE49-F238E27FC236}">
                <a16:creationId xmlns:a16="http://schemas.microsoft.com/office/drawing/2014/main" id="{1B45D8F0-69C9-48D5-8C7A-FE2990FEBCE8}"/>
              </a:ext>
            </a:extLst>
          </p:cNvPr>
          <p:cNvSpPr/>
          <p:nvPr/>
        </p:nvSpPr>
        <p:spPr>
          <a:xfrm>
            <a:off x="5700664" y="4551569"/>
            <a:ext cx="2038282" cy="1195992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G6.5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design of SMIRK into which the ML component is integrated ensures that SYS-ML-REQ1 and SYS-ML-REQ2 are satisfied throughout operation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18" name="Rak pilkoppling 117">
            <a:extLst>
              <a:ext uri="{FF2B5EF4-FFF2-40B4-BE49-F238E27FC236}">
                <a16:creationId xmlns:a16="http://schemas.microsoft.com/office/drawing/2014/main" id="{0756F26E-3F44-49C8-916C-52D75CACDF08}"/>
              </a:ext>
            </a:extLst>
          </p:cNvPr>
          <p:cNvCxnSpPr>
            <a:cxnSpLocks/>
            <a:stCxn id="115" idx="4"/>
            <a:endCxn id="117" idx="0"/>
          </p:cNvCxnSpPr>
          <p:nvPr/>
        </p:nvCxnSpPr>
        <p:spPr>
          <a:xfrm flipH="1">
            <a:off x="6719805" y="4205502"/>
            <a:ext cx="1095459" cy="346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Parallellogram 118">
            <a:extLst>
              <a:ext uri="{FF2B5EF4-FFF2-40B4-BE49-F238E27FC236}">
                <a16:creationId xmlns:a16="http://schemas.microsoft.com/office/drawing/2014/main" id="{277A07BF-54A7-4329-99BB-E29033482F4E}"/>
              </a:ext>
            </a:extLst>
          </p:cNvPr>
          <p:cNvSpPr/>
          <p:nvPr/>
        </p:nvSpPr>
        <p:spPr>
          <a:xfrm>
            <a:off x="5567276" y="6070925"/>
            <a:ext cx="2114558" cy="776502"/>
          </a:xfrm>
          <a:prstGeom prst="parallelogram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S6.4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Argument over the monitoring of and response to erroneous behavior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1" name="Rak pilkoppling 120">
            <a:extLst>
              <a:ext uri="{FF2B5EF4-FFF2-40B4-BE49-F238E27FC236}">
                <a16:creationId xmlns:a16="http://schemas.microsoft.com/office/drawing/2014/main" id="{5DAFFB3B-19F1-470A-A4F5-D81C58EF0F4D}"/>
              </a:ext>
            </a:extLst>
          </p:cNvPr>
          <p:cNvCxnSpPr>
            <a:cxnSpLocks/>
            <a:stCxn id="117" idx="2"/>
            <a:endCxn id="119" idx="1"/>
          </p:cNvCxnSpPr>
          <p:nvPr/>
        </p:nvCxnSpPr>
        <p:spPr>
          <a:xfrm>
            <a:off x="6719805" y="5747561"/>
            <a:ext cx="1813" cy="323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ktangel 124">
            <a:extLst>
              <a:ext uri="{FF2B5EF4-FFF2-40B4-BE49-F238E27FC236}">
                <a16:creationId xmlns:a16="http://schemas.microsoft.com/office/drawing/2014/main" id="{64514030-EC63-4A6A-BF7B-E9301BA37BF5}"/>
              </a:ext>
            </a:extLst>
          </p:cNvPr>
          <p:cNvSpPr/>
          <p:nvPr/>
        </p:nvSpPr>
        <p:spPr>
          <a:xfrm>
            <a:off x="4668377" y="7323975"/>
            <a:ext cx="1576909" cy="106679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G6.7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design provides sufficient monitoring of erroneous inputs and outputs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26" name="Rak pilkoppling 125">
            <a:extLst>
              <a:ext uri="{FF2B5EF4-FFF2-40B4-BE49-F238E27FC236}">
                <a16:creationId xmlns:a16="http://schemas.microsoft.com/office/drawing/2014/main" id="{4A77A322-D237-4494-8224-E7735268D74E}"/>
              </a:ext>
            </a:extLst>
          </p:cNvPr>
          <p:cNvCxnSpPr>
            <a:cxnSpLocks/>
            <a:stCxn id="119" idx="4"/>
            <a:endCxn id="125" idx="0"/>
          </p:cNvCxnSpPr>
          <p:nvPr/>
        </p:nvCxnSpPr>
        <p:spPr>
          <a:xfrm flipH="1">
            <a:off x="5456832" y="6847427"/>
            <a:ext cx="1167723" cy="476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ktangel 130">
            <a:extLst>
              <a:ext uri="{FF2B5EF4-FFF2-40B4-BE49-F238E27FC236}">
                <a16:creationId xmlns:a16="http://schemas.microsoft.com/office/drawing/2014/main" id="{C3389BEE-52E5-4EFE-A56B-56720BDFC036}"/>
              </a:ext>
            </a:extLst>
          </p:cNvPr>
          <p:cNvSpPr/>
          <p:nvPr/>
        </p:nvSpPr>
        <p:spPr>
          <a:xfrm>
            <a:off x="6506900" y="7312321"/>
            <a:ext cx="1576909" cy="106679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G6.8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design provides acceptable system response to erroneous inputs and outputs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32" name="Rak pilkoppling 131">
            <a:extLst>
              <a:ext uri="{FF2B5EF4-FFF2-40B4-BE49-F238E27FC236}">
                <a16:creationId xmlns:a16="http://schemas.microsoft.com/office/drawing/2014/main" id="{3EEBEF3D-16D4-4033-91DB-C58F9D5732F5}"/>
              </a:ext>
            </a:extLst>
          </p:cNvPr>
          <p:cNvCxnSpPr>
            <a:cxnSpLocks/>
            <a:stCxn id="119" idx="4"/>
            <a:endCxn id="131" idx="0"/>
          </p:cNvCxnSpPr>
          <p:nvPr/>
        </p:nvCxnSpPr>
        <p:spPr>
          <a:xfrm>
            <a:off x="6624555" y="6847427"/>
            <a:ext cx="670800" cy="4648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ktangel 132">
            <a:extLst>
              <a:ext uri="{FF2B5EF4-FFF2-40B4-BE49-F238E27FC236}">
                <a16:creationId xmlns:a16="http://schemas.microsoft.com/office/drawing/2014/main" id="{2344132F-953B-4683-8848-5196C40D3F1E}"/>
              </a:ext>
            </a:extLst>
          </p:cNvPr>
          <p:cNvSpPr/>
          <p:nvPr/>
        </p:nvSpPr>
        <p:spPr>
          <a:xfrm>
            <a:off x="8039738" y="4551569"/>
            <a:ext cx="1856110" cy="1195992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G6.6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operational achievement of the deployed component satisfies the SYS-ML-REQ1 and SYS-ML-REQ2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37" name="Rak pilkoppling 136">
            <a:extLst>
              <a:ext uri="{FF2B5EF4-FFF2-40B4-BE49-F238E27FC236}">
                <a16:creationId xmlns:a16="http://schemas.microsoft.com/office/drawing/2014/main" id="{0671B34C-F066-47DE-AC7D-CB283DCC51A7}"/>
              </a:ext>
            </a:extLst>
          </p:cNvPr>
          <p:cNvCxnSpPr>
            <a:cxnSpLocks/>
            <a:stCxn id="115" idx="4"/>
            <a:endCxn id="133" idx="0"/>
          </p:cNvCxnSpPr>
          <p:nvPr/>
        </p:nvCxnSpPr>
        <p:spPr>
          <a:xfrm>
            <a:off x="7815264" y="4205502"/>
            <a:ext cx="1152529" cy="346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omb 137">
            <a:extLst>
              <a:ext uri="{FF2B5EF4-FFF2-40B4-BE49-F238E27FC236}">
                <a16:creationId xmlns:a16="http://schemas.microsoft.com/office/drawing/2014/main" id="{054A2E37-7823-4554-8DE8-2EED80ABE9DE}"/>
              </a:ext>
            </a:extLst>
          </p:cNvPr>
          <p:cNvSpPr/>
          <p:nvPr/>
        </p:nvSpPr>
        <p:spPr>
          <a:xfrm>
            <a:off x="8836220" y="5741317"/>
            <a:ext cx="185446" cy="18343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7" name="Ellips 66">
            <a:extLst>
              <a:ext uri="{FF2B5EF4-FFF2-40B4-BE49-F238E27FC236}">
                <a16:creationId xmlns:a16="http://schemas.microsoft.com/office/drawing/2014/main" id="{BE742B08-F703-4D12-A64F-96D0BFCA5F16}"/>
              </a:ext>
            </a:extLst>
          </p:cNvPr>
          <p:cNvSpPr/>
          <p:nvPr/>
        </p:nvSpPr>
        <p:spPr>
          <a:xfrm>
            <a:off x="5732377" y="8714577"/>
            <a:ext cx="1393850" cy="1199608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Sn2.1</a:t>
            </a: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</a:rPr>
              <a:t>Safety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</a:rPr>
              <a:t>cage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</a:rPr>
              <a:t>architecture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</a:rPr>
              <a:t> for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</a:rPr>
              <a:t>out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</a:rPr>
              <a:t>-of-distribution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</a:rPr>
              <a:t>detection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8" name="Likbent triangel 67">
            <a:extLst>
              <a:ext uri="{FF2B5EF4-FFF2-40B4-BE49-F238E27FC236}">
                <a16:creationId xmlns:a16="http://schemas.microsoft.com/office/drawing/2014/main" id="{9E1F129F-EEF6-4D16-A115-304E3588E0FA}"/>
              </a:ext>
            </a:extLst>
          </p:cNvPr>
          <p:cNvSpPr/>
          <p:nvPr/>
        </p:nvSpPr>
        <p:spPr>
          <a:xfrm>
            <a:off x="6291493" y="9924197"/>
            <a:ext cx="272842" cy="17616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70" name="Rak pilkoppling 69">
            <a:extLst>
              <a:ext uri="{FF2B5EF4-FFF2-40B4-BE49-F238E27FC236}">
                <a16:creationId xmlns:a16="http://schemas.microsoft.com/office/drawing/2014/main" id="{DE5B44D5-2D31-457B-AF09-B440FD7516F7}"/>
              </a:ext>
            </a:extLst>
          </p:cNvPr>
          <p:cNvCxnSpPr>
            <a:cxnSpLocks/>
            <a:stCxn id="125" idx="2"/>
            <a:endCxn id="67" idx="1"/>
          </p:cNvCxnSpPr>
          <p:nvPr/>
        </p:nvCxnSpPr>
        <p:spPr>
          <a:xfrm>
            <a:off x="5456832" y="8390771"/>
            <a:ext cx="479670" cy="499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Rak pilkoppling 71">
            <a:extLst>
              <a:ext uri="{FF2B5EF4-FFF2-40B4-BE49-F238E27FC236}">
                <a16:creationId xmlns:a16="http://schemas.microsoft.com/office/drawing/2014/main" id="{D8E4EFE2-6EDB-443B-9B97-C7E06084087F}"/>
              </a:ext>
            </a:extLst>
          </p:cNvPr>
          <p:cNvCxnSpPr>
            <a:cxnSpLocks/>
            <a:stCxn id="131" idx="2"/>
            <a:endCxn id="67" idx="7"/>
          </p:cNvCxnSpPr>
          <p:nvPr/>
        </p:nvCxnSpPr>
        <p:spPr>
          <a:xfrm flipH="1">
            <a:off x="6922102" y="8379117"/>
            <a:ext cx="373253" cy="5111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468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1014</Words>
  <Application>Microsoft Office PowerPoint</Application>
  <PresentationFormat>Bredbild</PresentationFormat>
  <Paragraphs>279</Paragraphs>
  <Slides>8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Office-tema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Markus Borg</dc:creator>
  <cp:lastModifiedBy>Markus Borg</cp:lastModifiedBy>
  <cp:revision>33</cp:revision>
  <dcterms:created xsi:type="dcterms:W3CDTF">2021-09-07T11:43:02Z</dcterms:created>
  <dcterms:modified xsi:type="dcterms:W3CDTF">2021-10-06T20:10:20Z</dcterms:modified>
</cp:coreProperties>
</file>