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22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B1D993-FF20-4E83-95E4-C4EF716A1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4294B3F-2CA9-42F4-AA08-5A978F5D0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C771055-FDB4-4901-B761-3BD77BB3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B12129D-9CDD-4154-90BE-440DC8CD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D93592E-9FC3-42FD-8749-415BF36C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180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D6E048A-9FFE-47EA-8386-4F8E09F0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ABEEEED-6C64-4D05-99AC-0B642215B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31259C3-16D4-49F3-9DBC-03BA0FDB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C15A60-8E11-4C49-9ECE-81A203B9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1A4773D-8A11-45F3-AEC3-F9FB758C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652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0F987988-D69F-40EF-B169-794497614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90E859D-E82B-43FE-9567-55D6D1193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7011A92-8C37-45AA-BCAF-319E9A3D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450DC2B-B9D7-45E3-9EEE-FF141370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1CBE1EB-ADD2-4029-BB78-E2A32F86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712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6B3ACDC-7D23-415C-92DE-055A1C71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58D4F1D-4379-44FA-9930-CB7F24144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C78FA9A-58F6-4AE5-B29B-1078B925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40AEAAE-6D00-4A5E-88BE-10CE5DAE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40E9C53-2537-4677-9CB1-93D14248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028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55EAC9-C1D0-4182-9D5C-06EF8661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67FD3DD-883D-466C-8627-4E9843D70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9F77025-FEE3-430B-9D28-43D786B3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DD0445F-4260-4FED-A784-7864A783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EA59229-4EB7-47CA-B801-8476D3C0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50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38617C-5C2E-4A53-A77C-6BE07F47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18FA176-AE9C-4451-87CE-27DD57C7D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2D43048-7026-47BE-A9E5-61C97472E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FA0B085-6D2E-44E7-8FD5-A5CE3BBE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4FA040D-D965-4817-BFDA-04B9D572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3EBBA0A-FE38-4C5A-8A73-F59DC0CA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04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201C795-12D8-4700-8831-8B4FF545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F908D52-04F3-4112-8209-292356CA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3449A8F-7FA1-4DC1-B8ED-7F01A923A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945C964-93F9-44EE-A571-DA30BE52A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3B78F83-6573-4F08-8D47-552C6815D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35F0CD2-3804-480A-AAE5-0C258601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350D7FD-0348-4D48-B962-5DDF33C9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4E532E86-888A-436A-A454-048A1FD6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265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ABA8C8-9816-462B-AC7D-01B227B1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A4E577E-F70E-4C1D-9E5B-6A3F47C6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27846D2-2192-487E-BA69-F27152A1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1D3AD32-FCA1-4E7E-B654-A66B20CF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431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1367851D-5D98-4CA4-AF64-340EC06B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463700D-7392-4346-8FCA-2609FD4D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1107608-59D5-48B9-9F37-E1111859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596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6EE39BD-CFA6-47B9-8192-A3E52A02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729FE8E-43EE-4B33-B5A6-180450D6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0CD0FB4-4971-4F34-800D-3072D6DD3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32BD768-C183-4675-B743-80A12EC7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A4AACD0-193E-40B9-86F0-8D3467E8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338BBFD-7462-4DEC-B05B-F735B11F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6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1578B4-8CAE-4356-A46A-C304FDF3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9A566C54-C6F4-4A7B-AB23-8E26BF4A2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6089538-1B19-42E8-9618-790F25DED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40778CC-D215-482A-9456-010A03C7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0398232-3671-4B16-8C05-B0378CB2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CD7E4A4-3C20-4653-ABF8-2E24063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312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3ECE25E-0E57-4685-9B04-8C75D8D4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B357987-4C23-49CE-BDBF-CAB6769F5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6B61D73-A295-44F5-A37A-72CE9E745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19A41-2D67-4984-881E-035821EC17D6}" type="datetimeFigureOut">
              <a:rPr lang="sv-SE" smtClean="0"/>
              <a:t>2021-09-21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C6207F7-3781-4C6B-B2EB-7D1689522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BED0029-6B19-425A-8C0B-48A32EB1A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456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40FE612-2DF9-46D7-9CDA-6985651A799D}"/>
              </a:ext>
            </a:extLst>
          </p:cNvPr>
          <p:cNvSpPr/>
          <p:nvPr/>
        </p:nvSpPr>
        <p:spPr>
          <a:xfrm>
            <a:off x="2562427" y="821938"/>
            <a:ext cx="7067145" cy="47134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23B4A91-492F-4155-B5D1-EADC35D26476}"/>
              </a:ext>
            </a:extLst>
          </p:cNvPr>
          <p:cNvSpPr/>
          <p:nvPr/>
        </p:nvSpPr>
        <p:spPr>
          <a:xfrm>
            <a:off x="5421548" y="2341513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SMIRK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A72E527-A6D3-48C6-B0FF-A8B3531065D5}"/>
              </a:ext>
            </a:extLst>
          </p:cNvPr>
          <p:cNvSpPr/>
          <p:nvPr/>
        </p:nvSpPr>
        <p:spPr>
          <a:xfrm>
            <a:off x="2758602" y="3434456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ADAS 1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F6CB1990-0CD7-4A0B-9C17-8E5AC3678A05}"/>
              </a:ext>
            </a:extLst>
          </p:cNvPr>
          <p:cNvSpPr/>
          <p:nvPr/>
        </p:nvSpPr>
        <p:spPr>
          <a:xfrm>
            <a:off x="4584159" y="3429000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ADAS N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13B09B11-3CAF-459B-A1E0-00D53BF9CF25}"/>
              </a:ext>
            </a:extLst>
          </p:cNvPr>
          <p:cNvSpPr/>
          <p:nvPr/>
        </p:nvSpPr>
        <p:spPr>
          <a:xfrm>
            <a:off x="2742390" y="1290906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BC52EEA-9D26-463E-9BB5-4905231F0EFB}"/>
              </a:ext>
            </a:extLst>
          </p:cNvPr>
          <p:cNvSpPr/>
          <p:nvPr/>
        </p:nvSpPr>
        <p:spPr>
          <a:xfrm>
            <a:off x="4222614" y="1290906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F3919619-0B3C-424F-B793-5B663F5DE26D}"/>
              </a:ext>
            </a:extLst>
          </p:cNvPr>
          <p:cNvSpPr/>
          <p:nvPr/>
        </p:nvSpPr>
        <p:spPr>
          <a:xfrm>
            <a:off x="2758602" y="4479607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1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D0A1777C-A4F4-4F8F-AC76-61A883C7AF78}"/>
              </a:ext>
            </a:extLst>
          </p:cNvPr>
          <p:cNvSpPr/>
          <p:nvPr/>
        </p:nvSpPr>
        <p:spPr>
          <a:xfrm>
            <a:off x="4584159" y="4479607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N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50FCDA01-961D-40D6-8C52-6957F2DEEEFC}"/>
              </a:ext>
            </a:extLst>
          </p:cNvPr>
          <p:cNvSpPr txBox="1"/>
          <p:nvPr/>
        </p:nvSpPr>
        <p:spPr>
          <a:xfrm>
            <a:off x="3940512" y="3509205"/>
            <a:ext cx="8106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sv-S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2BF6244C-E2C1-4F50-93E8-9608A5B97388}"/>
              </a:ext>
            </a:extLst>
          </p:cNvPr>
          <p:cNvSpPr txBox="1"/>
          <p:nvPr/>
        </p:nvSpPr>
        <p:spPr>
          <a:xfrm>
            <a:off x="3940512" y="4565006"/>
            <a:ext cx="8106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sv-S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EB76690F-2667-48E1-B17A-97BE2D298A64}"/>
              </a:ext>
            </a:extLst>
          </p:cNvPr>
          <p:cNvSpPr/>
          <p:nvPr/>
        </p:nvSpPr>
        <p:spPr>
          <a:xfrm>
            <a:off x="6231376" y="4479607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7FE71D78-7697-4E31-9884-03ECD5629DE7}"/>
              </a:ext>
            </a:extLst>
          </p:cNvPr>
          <p:cNvSpPr/>
          <p:nvPr/>
        </p:nvSpPr>
        <p:spPr>
          <a:xfrm>
            <a:off x="8056933" y="4479607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D7C179A3-B0BB-4FA9-98A4-554A7629524F}"/>
              </a:ext>
            </a:extLst>
          </p:cNvPr>
          <p:cNvSpPr txBox="1"/>
          <p:nvPr/>
        </p:nvSpPr>
        <p:spPr>
          <a:xfrm>
            <a:off x="7413286" y="4565006"/>
            <a:ext cx="81063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sv-SE" sz="2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sv-S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62E705C7-9D2F-4794-A7B1-348CD770AC6C}"/>
              </a:ext>
            </a:extLst>
          </p:cNvPr>
          <p:cNvSpPr txBox="1"/>
          <p:nvPr/>
        </p:nvSpPr>
        <p:spPr>
          <a:xfrm>
            <a:off x="2654837" y="859461"/>
            <a:ext cx="1629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62DE76A7-E8FA-4FDC-B9D4-C55369B1EA11}"/>
              </a:ext>
            </a:extLst>
          </p:cNvPr>
          <p:cNvSpPr/>
          <p:nvPr/>
        </p:nvSpPr>
        <p:spPr>
          <a:xfrm>
            <a:off x="6852325" y="1290906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Brakes</a:t>
            </a:r>
            <a:endParaRPr lang="sv-SE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Uttryckssymbol 21">
            <a:extLst>
              <a:ext uri="{FF2B5EF4-FFF2-40B4-BE49-F238E27FC236}">
                <a16:creationId xmlns:a16="http://schemas.microsoft.com/office/drawing/2014/main" id="{022F395A-2815-4E14-BEF9-9CB8EBB4CE17}"/>
              </a:ext>
            </a:extLst>
          </p:cNvPr>
          <p:cNvSpPr/>
          <p:nvPr/>
        </p:nvSpPr>
        <p:spPr>
          <a:xfrm>
            <a:off x="1098820" y="2758117"/>
            <a:ext cx="1037617" cy="959796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BC0882DD-E8F5-464B-A05D-CADB10AA25B7}"/>
              </a:ext>
            </a:extLst>
          </p:cNvPr>
          <p:cNvSpPr txBox="1"/>
          <p:nvPr/>
        </p:nvSpPr>
        <p:spPr>
          <a:xfrm>
            <a:off x="973170" y="3772762"/>
            <a:ext cx="1284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endParaRPr lang="sv-SE" dirty="0"/>
          </a:p>
        </p:txBody>
      </p:sp>
      <p:cxnSp>
        <p:nvCxnSpPr>
          <p:cNvPr id="26" name="Koppling: vinklad 25">
            <a:extLst>
              <a:ext uri="{FF2B5EF4-FFF2-40B4-BE49-F238E27FC236}">
                <a16:creationId xmlns:a16="http://schemas.microsoft.com/office/drawing/2014/main" id="{AA326930-F1D1-4A85-9EE2-A0736282F15C}"/>
              </a:ext>
            </a:extLst>
          </p:cNvPr>
          <p:cNvCxnSpPr>
            <a:stCxn id="9" idx="2"/>
            <a:endCxn id="4" idx="1"/>
          </p:cNvCxnSpPr>
          <p:nvPr/>
        </p:nvCxnSpPr>
        <p:spPr>
          <a:xfrm rot="16200000" flipH="1">
            <a:off x="4118016" y="1486232"/>
            <a:ext cx="602356" cy="20047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Koppling: vinklad 27">
            <a:extLst>
              <a:ext uri="{FF2B5EF4-FFF2-40B4-BE49-F238E27FC236}">
                <a16:creationId xmlns:a16="http://schemas.microsoft.com/office/drawing/2014/main" id="{2CBAB679-793D-4A91-AEC9-8B4EAE0E18B8}"/>
              </a:ext>
            </a:extLst>
          </p:cNvPr>
          <p:cNvCxnSpPr>
            <a:stCxn id="10" idx="2"/>
          </p:cNvCxnSpPr>
          <p:nvPr/>
        </p:nvCxnSpPr>
        <p:spPr>
          <a:xfrm rot="16200000" flipH="1">
            <a:off x="4924822" y="2159650"/>
            <a:ext cx="468968" cy="524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Koppling: vinklad 28">
            <a:extLst>
              <a:ext uri="{FF2B5EF4-FFF2-40B4-BE49-F238E27FC236}">
                <a16:creationId xmlns:a16="http://schemas.microsoft.com/office/drawing/2014/main" id="{83996680-2CD7-4937-97D7-B6025F582749}"/>
              </a:ext>
            </a:extLst>
          </p:cNvPr>
          <p:cNvCxnSpPr>
            <a:cxnSpLocks/>
          </p:cNvCxnSpPr>
          <p:nvPr/>
        </p:nvCxnSpPr>
        <p:spPr>
          <a:xfrm flipV="1">
            <a:off x="6770452" y="2182214"/>
            <a:ext cx="809826" cy="607552"/>
          </a:xfrm>
          <a:prstGeom prst="bentConnector3">
            <a:avLst>
              <a:gd name="adj1" fmla="val 999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Koppling: vinklad 33">
            <a:extLst>
              <a:ext uri="{FF2B5EF4-FFF2-40B4-BE49-F238E27FC236}">
                <a16:creationId xmlns:a16="http://schemas.microsoft.com/office/drawing/2014/main" id="{1D1846AE-4F52-44F8-B56C-0ADC7E95DD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90221" y="2808335"/>
            <a:ext cx="1252242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Koppling: vinklad 35">
            <a:extLst>
              <a:ext uri="{FF2B5EF4-FFF2-40B4-BE49-F238E27FC236}">
                <a16:creationId xmlns:a16="http://schemas.microsoft.com/office/drawing/2014/main" id="{676FC50D-5C06-4390-A9B6-01D7482A960D}"/>
              </a:ext>
            </a:extLst>
          </p:cNvPr>
          <p:cNvCxnSpPr>
            <a:cxnSpLocks/>
          </p:cNvCxnSpPr>
          <p:nvPr/>
        </p:nvCxnSpPr>
        <p:spPr>
          <a:xfrm rot="5400000">
            <a:off x="4530985" y="2799045"/>
            <a:ext cx="1233669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Koppling: vinklad 37">
            <a:extLst>
              <a:ext uri="{FF2B5EF4-FFF2-40B4-BE49-F238E27FC236}">
                <a16:creationId xmlns:a16="http://schemas.microsoft.com/office/drawing/2014/main" id="{A6446C44-695E-4E7B-BBDC-5B74841269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02220" y="2320821"/>
            <a:ext cx="1241333" cy="964115"/>
          </a:xfrm>
          <a:prstGeom prst="bentConnector3">
            <a:avLst>
              <a:gd name="adj1" fmla="val 6841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Koppling: vinklad 41">
            <a:extLst>
              <a:ext uri="{FF2B5EF4-FFF2-40B4-BE49-F238E27FC236}">
                <a16:creationId xmlns:a16="http://schemas.microsoft.com/office/drawing/2014/main" id="{1AD6E4C7-E3E3-449C-AC67-58E3D87FCA01}"/>
              </a:ext>
            </a:extLst>
          </p:cNvPr>
          <p:cNvCxnSpPr>
            <a:cxnSpLocks/>
          </p:cNvCxnSpPr>
          <p:nvPr/>
        </p:nvCxnSpPr>
        <p:spPr>
          <a:xfrm flipV="1">
            <a:off x="5932657" y="2182212"/>
            <a:ext cx="2151843" cy="1695040"/>
          </a:xfrm>
          <a:prstGeom prst="bentConnector3">
            <a:avLst>
              <a:gd name="adj1" fmla="val 9987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Koppling: vinklad 45">
            <a:extLst>
              <a:ext uri="{FF2B5EF4-FFF2-40B4-BE49-F238E27FC236}">
                <a16:creationId xmlns:a16="http://schemas.microsoft.com/office/drawing/2014/main" id="{6DD5D4A9-8910-4B13-BF1A-0AB27A3085F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932657" y="4032426"/>
            <a:ext cx="2798727" cy="447181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A640734D-D99A-42C8-BF9C-133D351EFAD2}"/>
              </a:ext>
            </a:extLst>
          </p:cNvPr>
          <p:cNvCxnSpPr>
            <a:stCxn id="11" idx="0"/>
          </p:cNvCxnSpPr>
          <p:nvPr/>
        </p:nvCxnSpPr>
        <p:spPr>
          <a:xfrm flipV="1">
            <a:off x="3433053" y="4338621"/>
            <a:ext cx="0" cy="14098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04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ihandsfigur: Form 34">
            <a:extLst>
              <a:ext uri="{FF2B5EF4-FFF2-40B4-BE49-F238E27FC236}">
                <a16:creationId xmlns:a16="http://schemas.microsoft.com/office/drawing/2014/main" id="{A22A6649-1A1E-44D7-8633-4AA1879AFB83}"/>
              </a:ext>
            </a:extLst>
          </p:cNvPr>
          <p:cNvSpPr/>
          <p:nvPr/>
        </p:nvSpPr>
        <p:spPr>
          <a:xfrm>
            <a:off x="2773422" y="1436165"/>
            <a:ext cx="1179226" cy="642026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99847" y="1324725"/>
            <a:ext cx="1477670" cy="75346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A40F5C39-1E22-4DEB-9935-B09359B9726A}"/>
              </a:ext>
            </a:extLst>
          </p:cNvPr>
          <p:cNvSpPr txBox="1"/>
          <p:nvPr/>
        </p:nvSpPr>
        <p:spPr>
          <a:xfrm>
            <a:off x="2897780" y="384904"/>
            <a:ext cx="105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0EB5CE18-62C2-4CFA-8E32-CB3706B2FE1A}"/>
              </a:ext>
            </a:extLst>
          </p:cNvPr>
          <p:cNvSpPr txBox="1"/>
          <p:nvPr/>
        </p:nvSpPr>
        <p:spPr>
          <a:xfrm>
            <a:off x="752726" y="329184"/>
            <a:ext cx="105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ruta 39">
            <a:extLst>
              <a:ext uri="{FF2B5EF4-FFF2-40B4-BE49-F238E27FC236}">
                <a16:creationId xmlns:a16="http://schemas.microsoft.com/office/drawing/2014/main" id="{77894DE1-716F-4D1E-9BF3-1114DC982193}"/>
              </a:ext>
            </a:extLst>
          </p:cNvPr>
          <p:cNvSpPr txBox="1"/>
          <p:nvPr/>
        </p:nvSpPr>
        <p:spPr>
          <a:xfrm>
            <a:off x="5041132" y="329184"/>
            <a:ext cx="105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1" name="textruta 40">
            <a:extLst>
              <a:ext uri="{FF2B5EF4-FFF2-40B4-BE49-F238E27FC236}">
                <a16:creationId xmlns:a16="http://schemas.microsoft.com/office/drawing/2014/main" id="{E0CEA25B-340A-414F-ABB1-075641B781E9}"/>
              </a:ext>
            </a:extLst>
          </p:cNvPr>
          <p:cNvSpPr txBox="1"/>
          <p:nvPr/>
        </p:nvSpPr>
        <p:spPr>
          <a:xfrm>
            <a:off x="6528333" y="329184"/>
            <a:ext cx="105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Ellips 26">
            <a:extLst>
              <a:ext uri="{FF2B5EF4-FFF2-40B4-BE49-F238E27FC236}">
                <a16:creationId xmlns:a16="http://schemas.microsoft.com/office/drawing/2014/main" id="{23F4DD7D-3EE2-4F26-86D2-BF08A0784DF3}"/>
              </a:ext>
            </a:extLst>
          </p:cNvPr>
          <p:cNvSpPr/>
          <p:nvPr/>
        </p:nvSpPr>
        <p:spPr>
          <a:xfrm>
            <a:off x="5041132" y="1255482"/>
            <a:ext cx="980237" cy="87715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Parallellogram 30">
            <a:extLst>
              <a:ext uri="{FF2B5EF4-FFF2-40B4-BE49-F238E27FC236}">
                <a16:creationId xmlns:a16="http://schemas.microsoft.com/office/drawing/2014/main" id="{2383F2C3-93EE-4F76-9F14-71689081DC72}"/>
              </a:ext>
            </a:extLst>
          </p:cNvPr>
          <p:cNvSpPr/>
          <p:nvPr/>
        </p:nvSpPr>
        <p:spPr>
          <a:xfrm>
            <a:off x="6153556" y="1436165"/>
            <a:ext cx="1623975" cy="642026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Rak pilkoppling 36">
            <a:extLst>
              <a:ext uri="{FF2B5EF4-FFF2-40B4-BE49-F238E27FC236}">
                <a16:creationId xmlns:a16="http://schemas.microsoft.com/office/drawing/2014/main" id="{02860F0E-E54B-41B5-A2E2-E399A7AEF7AA}"/>
              </a:ext>
            </a:extLst>
          </p:cNvPr>
          <p:cNvCxnSpPr/>
          <p:nvPr/>
        </p:nvCxnSpPr>
        <p:spPr>
          <a:xfrm>
            <a:off x="1287476" y="4169664"/>
            <a:ext cx="0" cy="1119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>
            <a:extLst>
              <a:ext uri="{FF2B5EF4-FFF2-40B4-BE49-F238E27FC236}">
                <a16:creationId xmlns:a16="http://schemas.microsoft.com/office/drawing/2014/main" id="{2F934D9E-7776-46B5-B2B3-4F90056159A2}"/>
              </a:ext>
            </a:extLst>
          </p:cNvPr>
          <p:cNvSpPr txBox="1"/>
          <p:nvPr/>
        </p:nvSpPr>
        <p:spPr>
          <a:xfrm>
            <a:off x="490119" y="3502762"/>
            <a:ext cx="1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SupportedBy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40C437CE-E9B7-49CA-B3B9-EFD64652F849}"/>
              </a:ext>
            </a:extLst>
          </p:cNvPr>
          <p:cNvSpPr txBox="1"/>
          <p:nvPr/>
        </p:nvSpPr>
        <p:spPr>
          <a:xfrm>
            <a:off x="2514472" y="3502762"/>
            <a:ext cx="1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InContextOf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Likbent triangel 42">
            <a:extLst>
              <a:ext uri="{FF2B5EF4-FFF2-40B4-BE49-F238E27FC236}">
                <a16:creationId xmlns:a16="http://schemas.microsoft.com/office/drawing/2014/main" id="{AAC5A822-B991-410C-B101-D5955757B139}"/>
              </a:ext>
            </a:extLst>
          </p:cNvPr>
          <p:cNvSpPr/>
          <p:nvPr/>
        </p:nvSpPr>
        <p:spPr>
          <a:xfrm rot="10800000">
            <a:off x="3240634" y="5164531"/>
            <a:ext cx="175562" cy="13213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8" name="Rak koppling 47">
            <a:extLst>
              <a:ext uri="{FF2B5EF4-FFF2-40B4-BE49-F238E27FC236}">
                <a16:creationId xmlns:a16="http://schemas.microsoft.com/office/drawing/2014/main" id="{099818F3-C6A4-4783-A8BF-E0258743F48B}"/>
              </a:ext>
            </a:extLst>
          </p:cNvPr>
          <p:cNvCxnSpPr>
            <a:stCxn id="43" idx="3"/>
          </p:cNvCxnSpPr>
          <p:nvPr/>
        </p:nvCxnSpPr>
        <p:spPr>
          <a:xfrm flipV="1">
            <a:off x="3328415" y="4169664"/>
            <a:ext cx="1" cy="99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ruta 52">
            <a:extLst>
              <a:ext uri="{FF2B5EF4-FFF2-40B4-BE49-F238E27FC236}">
                <a16:creationId xmlns:a16="http://schemas.microsoft.com/office/drawing/2014/main" id="{5B13BC3E-2101-4F3B-9D45-44C95CFC0270}"/>
              </a:ext>
            </a:extLst>
          </p:cNvPr>
          <p:cNvSpPr txBox="1"/>
          <p:nvPr/>
        </p:nvSpPr>
        <p:spPr>
          <a:xfrm>
            <a:off x="8015534" y="329184"/>
            <a:ext cx="170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Assumption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ruta 53">
            <a:extLst>
              <a:ext uri="{FF2B5EF4-FFF2-40B4-BE49-F238E27FC236}">
                <a16:creationId xmlns:a16="http://schemas.microsoft.com/office/drawing/2014/main" id="{0FE35A04-3533-4601-9E08-1166DBD0341D}"/>
              </a:ext>
            </a:extLst>
          </p:cNvPr>
          <p:cNvSpPr txBox="1"/>
          <p:nvPr/>
        </p:nvSpPr>
        <p:spPr>
          <a:xfrm>
            <a:off x="9279236" y="189352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sv-SE" sz="14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65EFF899-209E-46B9-9975-B915932D78A6}"/>
              </a:ext>
            </a:extLst>
          </p:cNvPr>
          <p:cNvSpPr txBox="1"/>
          <p:nvPr/>
        </p:nvSpPr>
        <p:spPr>
          <a:xfrm>
            <a:off x="9870345" y="329184"/>
            <a:ext cx="170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Justification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ruta 56">
            <a:extLst>
              <a:ext uri="{FF2B5EF4-FFF2-40B4-BE49-F238E27FC236}">
                <a16:creationId xmlns:a16="http://schemas.microsoft.com/office/drawing/2014/main" id="{6468A00D-4598-45A7-864E-9ACE9F9594C9}"/>
              </a:ext>
            </a:extLst>
          </p:cNvPr>
          <p:cNvSpPr txBox="1"/>
          <p:nvPr/>
        </p:nvSpPr>
        <p:spPr>
          <a:xfrm>
            <a:off x="11134047" y="189352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58" name="Ellips 57">
            <a:extLst>
              <a:ext uri="{FF2B5EF4-FFF2-40B4-BE49-F238E27FC236}">
                <a16:creationId xmlns:a16="http://schemas.microsoft.com/office/drawing/2014/main" id="{F9B7C928-A46E-4B3B-AC98-481CEFF94865}"/>
              </a:ext>
            </a:extLst>
          </p:cNvPr>
          <p:cNvSpPr/>
          <p:nvPr/>
        </p:nvSpPr>
        <p:spPr>
          <a:xfrm>
            <a:off x="8120432" y="1016375"/>
            <a:ext cx="1760478" cy="87715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Ellips 58">
            <a:extLst>
              <a:ext uri="{FF2B5EF4-FFF2-40B4-BE49-F238E27FC236}">
                <a16:creationId xmlns:a16="http://schemas.microsoft.com/office/drawing/2014/main" id="{9331F2C3-7F74-4EEC-A7C3-4D7A24D061D2}"/>
              </a:ext>
            </a:extLst>
          </p:cNvPr>
          <p:cNvSpPr/>
          <p:nvPr/>
        </p:nvSpPr>
        <p:spPr>
          <a:xfrm>
            <a:off x="10075240" y="1016375"/>
            <a:ext cx="1760478" cy="87715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71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ihandsfigur: Form 34">
            <a:extLst>
              <a:ext uri="{FF2B5EF4-FFF2-40B4-BE49-F238E27FC236}">
                <a16:creationId xmlns:a16="http://schemas.microsoft.com/office/drawing/2014/main" id="{A22A6649-1A1E-44D7-8633-4AA1879AFB83}"/>
              </a:ext>
            </a:extLst>
          </p:cNvPr>
          <p:cNvSpPr/>
          <p:nvPr/>
        </p:nvSpPr>
        <p:spPr>
          <a:xfrm>
            <a:off x="3073345" y="1194763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ODD.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232422" y="2168957"/>
            <a:ext cx="1624741" cy="9756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G1.1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satisifes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allocated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sv-SE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ODD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E6829AF8-45F6-4CA3-A98F-232890DA31FD}"/>
              </a:ext>
            </a:extLst>
          </p:cNvPr>
          <p:cNvSpPr txBox="1"/>
          <p:nvPr/>
        </p:nvSpPr>
        <p:spPr>
          <a:xfrm>
            <a:off x="3124551" y="1194763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[B]</a:t>
            </a:r>
            <a:endParaRPr lang="sv-SE" sz="1200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13ACEA5C-6A2B-4622-B0C7-0DFB9A4AE848}"/>
              </a:ext>
            </a:extLst>
          </p:cNvPr>
          <p:cNvGrpSpPr/>
          <p:nvPr/>
        </p:nvGrpSpPr>
        <p:grpSpPr>
          <a:xfrm rot="6785621">
            <a:off x="4621125" y="1477670"/>
            <a:ext cx="175562" cy="1127001"/>
            <a:chOff x="3240634" y="4169664"/>
            <a:chExt cx="175562" cy="1127001"/>
          </a:xfrm>
        </p:grpSpPr>
        <p:sp>
          <p:nvSpPr>
            <p:cNvPr id="12" name="Likbent triangel 11">
              <a:extLst>
                <a:ext uri="{FF2B5EF4-FFF2-40B4-BE49-F238E27FC236}">
                  <a16:creationId xmlns:a16="http://schemas.microsoft.com/office/drawing/2014/main" id="{AADAEBB8-5BEE-4EB0-B0F5-090B2586918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F96AB960-70ED-41E0-8F9F-EABFBD63B5E4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ihandsfigur: Form 15">
            <a:extLst>
              <a:ext uri="{FF2B5EF4-FFF2-40B4-BE49-F238E27FC236}">
                <a16:creationId xmlns:a16="http://schemas.microsoft.com/office/drawing/2014/main" id="{ED71A45D-05E7-420B-81D3-61774C3C81EE}"/>
              </a:ext>
            </a:extLst>
          </p:cNvPr>
          <p:cNvSpPr/>
          <p:nvPr/>
        </p:nvSpPr>
        <p:spPr>
          <a:xfrm>
            <a:off x="2925560" y="2140726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93BD6B08-DC8B-4A24-89A8-852E92F3331F}"/>
              </a:ext>
            </a:extLst>
          </p:cNvPr>
          <p:cNvSpPr txBox="1"/>
          <p:nvPr/>
        </p:nvSpPr>
        <p:spPr>
          <a:xfrm>
            <a:off x="2925561" y="2140726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[C]</a:t>
            </a:r>
            <a:endParaRPr lang="sv-SE" sz="1200" dirty="0"/>
          </a:p>
        </p:txBody>
      </p:sp>
      <p:grpSp>
        <p:nvGrpSpPr>
          <p:cNvPr id="18" name="Grupp 17">
            <a:extLst>
              <a:ext uri="{FF2B5EF4-FFF2-40B4-BE49-F238E27FC236}">
                <a16:creationId xmlns:a16="http://schemas.microsoft.com/office/drawing/2014/main" id="{82AC3EF9-D249-4FB3-A774-186E8AAEF5BF}"/>
              </a:ext>
            </a:extLst>
          </p:cNvPr>
          <p:cNvGrpSpPr/>
          <p:nvPr/>
        </p:nvGrpSpPr>
        <p:grpSpPr>
          <a:xfrm rot="5400000">
            <a:off x="4575969" y="1942006"/>
            <a:ext cx="175562" cy="1127001"/>
            <a:chOff x="3240634" y="4169664"/>
            <a:chExt cx="175562" cy="1127001"/>
          </a:xfrm>
        </p:grpSpPr>
        <p:sp>
          <p:nvSpPr>
            <p:cNvPr id="19" name="Likbent triangel 18">
              <a:extLst>
                <a:ext uri="{FF2B5EF4-FFF2-40B4-BE49-F238E27FC236}">
                  <a16:creationId xmlns:a16="http://schemas.microsoft.com/office/drawing/2014/main" id="{E2DDD351-D55C-4898-8981-B1E1A674FBCE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0" name="Rak koppling 19">
              <a:extLst>
                <a:ext uri="{FF2B5EF4-FFF2-40B4-BE49-F238E27FC236}">
                  <a16:creationId xmlns:a16="http://schemas.microsoft.com/office/drawing/2014/main" id="{FC8CB442-2D66-4BD6-B5D8-915DD310893D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 20">
            <a:extLst>
              <a:ext uri="{FF2B5EF4-FFF2-40B4-BE49-F238E27FC236}">
                <a16:creationId xmlns:a16="http://schemas.microsoft.com/office/drawing/2014/main" id="{A1C9ADBC-843C-454F-AB2D-C59AFD9B12EE}"/>
              </a:ext>
            </a:extLst>
          </p:cNvPr>
          <p:cNvGrpSpPr/>
          <p:nvPr/>
        </p:nvGrpSpPr>
        <p:grpSpPr>
          <a:xfrm rot="4360248">
            <a:off x="4605966" y="2616104"/>
            <a:ext cx="175562" cy="1127001"/>
            <a:chOff x="3240634" y="4169664"/>
            <a:chExt cx="175562" cy="1127001"/>
          </a:xfrm>
        </p:grpSpPr>
        <p:sp>
          <p:nvSpPr>
            <p:cNvPr id="22" name="Likbent triangel 21">
              <a:extLst>
                <a:ext uri="{FF2B5EF4-FFF2-40B4-BE49-F238E27FC236}">
                  <a16:creationId xmlns:a16="http://schemas.microsoft.com/office/drawing/2014/main" id="{8426BA48-5DA3-4240-84A4-B95BF9A8A0D7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4" name="Rak koppling 23">
              <a:extLst>
                <a:ext uri="{FF2B5EF4-FFF2-40B4-BE49-F238E27FC236}">
                  <a16:creationId xmlns:a16="http://schemas.microsoft.com/office/drawing/2014/main" id="{60CF5DC2-5FF3-4E94-8781-BB810B4C3A5D}"/>
                </a:ext>
              </a:extLst>
            </p:cNvPr>
            <p:cNvCxnSpPr>
              <a:stCxn id="2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rihandsfigur: Form 25">
            <a:extLst>
              <a:ext uri="{FF2B5EF4-FFF2-40B4-BE49-F238E27FC236}">
                <a16:creationId xmlns:a16="http://schemas.microsoft.com/office/drawing/2014/main" id="{DEAD7E78-5169-4478-8B0D-6616EC215CC4}"/>
              </a:ext>
            </a:extLst>
          </p:cNvPr>
          <p:cNvSpPr/>
          <p:nvPr/>
        </p:nvSpPr>
        <p:spPr>
          <a:xfrm>
            <a:off x="3001050" y="3132229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C1.3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Component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B3CF7D3E-5B72-402D-BE5D-3C39834BDB1E}"/>
              </a:ext>
            </a:extLst>
          </p:cNvPr>
          <p:cNvSpPr txBox="1"/>
          <p:nvPr/>
        </p:nvSpPr>
        <p:spPr>
          <a:xfrm>
            <a:off x="3001051" y="3132229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[D]</a:t>
            </a:r>
            <a:endParaRPr lang="sv-SE" sz="1200" dirty="0"/>
          </a:p>
        </p:txBody>
      </p:sp>
      <p:sp>
        <p:nvSpPr>
          <p:cNvPr id="29" name="Frihandsfigur: Form 28">
            <a:extLst>
              <a:ext uri="{FF2B5EF4-FFF2-40B4-BE49-F238E27FC236}">
                <a16:creationId xmlns:a16="http://schemas.microsoft.com/office/drawing/2014/main" id="{41466E6D-02F2-47DA-B4AD-A22EF38C4E20}"/>
              </a:ext>
            </a:extLst>
          </p:cNvPr>
          <p:cNvSpPr/>
          <p:nvPr/>
        </p:nvSpPr>
        <p:spPr>
          <a:xfrm>
            <a:off x="7884319" y="1363537"/>
            <a:ext cx="1376722" cy="898121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C1.4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allocated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9BACA362-543A-4AA7-B487-09C0D56DA1F2}"/>
              </a:ext>
            </a:extLst>
          </p:cNvPr>
          <p:cNvSpPr txBox="1"/>
          <p:nvPr/>
        </p:nvSpPr>
        <p:spPr>
          <a:xfrm>
            <a:off x="7939177" y="1352886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[E]</a:t>
            </a:r>
            <a:endParaRPr lang="sv-SE" sz="1200" dirty="0"/>
          </a:p>
        </p:txBody>
      </p:sp>
      <p:grpSp>
        <p:nvGrpSpPr>
          <p:cNvPr id="32" name="Grupp 31">
            <a:extLst>
              <a:ext uri="{FF2B5EF4-FFF2-40B4-BE49-F238E27FC236}">
                <a16:creationId xmlns:a16="http://schemas.microsoft.com/office/drawing/2014/main" id="{449A549F-098E-4DCF-AB72-CB67C55F9858}"/>
              </a:ext>
            </a:extLst>
          </p:cNvPr>
          <p:cNvGrpSpPr/>
          <p:nvPr/>
        </p:nvGrpSpPr>
        <p:grpSpPr>
          <a:xfrm rot="14819587">
            <a:off x="7283777" y="1477919"/>
            <a:ext cx="175562" cy="1127001"/>
            <a:chOff x="3240634" y="4169664"/>
            <a:chExt cx="175562" cy="1127001"/>
          </a:xfrm>
        </p:grpSpPr>
        <p:sp>
          <p:nvSpPr>
            <p:cNvPr id="33" name="Likbent triangel 32">
              <a:extLst>
                <a:ext uri="{FF2B5EF4-FFF2-40B4-BE49-F238E27FC236}">
                  <a16:creationId xmlns:a16="http://schemas.microsoft.com/office/drawing/2014/main" id="{652D3AE8-DFFB-4548-80EB-4B163AA4B4DD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4" name="Rak koppling 33">
              <a:extLst>
                <a:ext uri="{FF2B5EF4-FFF2-40B4-BE49-F238E27FC236}">
                  <a16:creationId xmlns:a16="http://schemas.microsoft.com/office/drawing/2014/main" id="{3E0FFEB2-3456-45F5-96FA-9851D1609692}"/>
                </a:ext>
              </a:extLst>
            </p:cNvPr>
            <p:cNvCxnSpPr>
              <a:stCxn id="33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 35">
            <a:extLst>
              <a:ext uri="{FF2B5EF4-FFF2-40B4-BE49-F238E27FC236}">
                <a16:creationId xmlns:a16="http://schemas.microsoft.com/office/drawing/2014/main" id="{26181C14-BE29-4B11-99C3-87554FA83C91}"/>
              </a:ext>
            </a:extLst>
          </p:cNvPr>
          <p:cNvGrpSpPr/>
          <p:nvPr/>
        </p:nvGrpSpPr>
        <p:grpSpPr>
          <a:xfrm rot="17288571">
            <a:off x="7303207" y="2337541"/>
            <a:ext cx="175562" cy="1127001"/>
            <a:chOff x="3240634" y="4169664"/>
            <a:chExt cx="175562" cy="1127001"/>
          </a:xfrm>
        </p:grpSpPr>
        <p:sp>
          <p:nvSpPr>
            <p:cNvPr id="37" name="Likbent triangel 36">
              <a:extLst>
                <a:ext uri="{FF2B5EF4-FFF2-40B4-BE49-F238E27FC236}">
                  <a16:creationId xmlns:a16="http://schemas.microsoft.com/office/drawing/2014/main" id="{C9492DD0-6736-4B6A-BD11-19602839941F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8" name="Rak koppling 37">
              <a:extLst>
                <a:ext uri="{FF2B5EF4-FFF2-40B4-BE49-F238E27FC236}">
                  <a16:creationId xmlns:a16="http://schemas.microsoft.com/office/drawing/2014/main" id="{1415F64D-ED7D-4254-83E8-266EB37E6857}"/>
                </a:ext>
              </a:extLst>
            </p:cNvPr>
            <p:cNvCxnSpPr>
              <a:stCxn id="37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ruta 42">
            <a:extLst>
              <a:ext uri="{FF2B5EF4-FFF2-40B4-BE49-F238E27FC236}">
                <a16:creationId xmlns:a16="http://schemas.microsoft.com/office/drawing/2014/main" id="{91AABA00-9DCD-4004-B9EE-9E4374DAB050}"/>
              </a:ext>
            </a:extLst>
          </p:cNvPr>
          <p:cNvSpPr txBox="1"/>
          <p:nvPr/>
        </p:nvSpPr>
        <p:spPr>
          <a:xfrm>
            <a:off x="9718888" y="360354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sv-SE" sz="1400" dirty="0"/>
          </a:p>
        </p:txBody>
      </p:sp>
      <p:sp>
        <p:nvSpPr>
          <p:cNvPr id="44" name="Ellips 43">
            <a:extLst>
              <a:ext uri="{FF2B5EF4-FFF2-40B4-BE49-F238E27FC236}">
                <a16:creationId xmlns:a16="http://schemas.microsoft.com/office/drawing/2014/main" id="{7AE609A4-2090-4BE5-B879-0C9FD26B33CB}"/>
              </a:ext>
            </a:extLst>
          </p:cNvPr>
          <p:cNvSpPr/>
          <p:nvPr/>
        </p:nvSpPr>
        <p:spPr>
          <a:xfrm>
            <a:off x="7829425" y="2714071"/>
            <a:ext cx="2201198" cy="1195772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safety process has identified the system requirements allocated to the ML component 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upp 45">
            <a:extLst>
              <a:ext uri="{FF2B5EF4-FFF2-40B4-BE49-F238E27FC236}">
                <a16:creationId xmlns:a16="http://schemas.microsoft.com/office/drawing/2014/main" id="{147B3899-6D1A-403B-ABF0-C3C414A1EFDF}"/>
              </a:ext>
            </a:extLst>
          </p:cNvPr>
          <p:cNvGrpSpPr/>
          <p:nvPr/>
        </p:nvGrpSpPr>
        <p:grpSpPr>
          <a:xfrm rot="10800000">
            <a:off x="5951457" y="3152991"/>
            <a:ext cx="175562" cy="1127001"/>
            <a:chOff x="3240634" y="4169664"/>
            <a:chExt cx="175562" cy="1127001"/>
          </a:xfrm>
        </p:grpSpPr>
        <p:sp>
          <p:nvSpPr>
            <p:cNvPr id="47" name="Likbent triangel 46">
              <a:extLst>
                <a:ext uri="{FF2B5EF4-FFF2-40B4-BE49-F238E27FC236}">
                  <a16:creationId xmlns:a16="http://schemas.microsoft.com/office/drawing/2014/main" id="{ED95F2E0-A1FC-403D-A8FE-43A94EA54CB2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48" name="Rak koppling 47">
              <a:extLst>
                <a:ext uri="{FF2B5EF4-FFF2-40B4-BE49-F238E27FC236}">
                  <a16:creationId xmlns:a16="http://schemas.microsoft.com/office/drawing/2014/main" id="{AF749468-FC0A-4005-B2A3-650D1911DC35}"/>
                </a:ext>
              </a:extLst>
            </p:cNvPr>
            <p:cNvCxnSpPr>
              <a:stCxn id="47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Parallellogram 44">
            <a:extLst>
              <a:ext uri="{FF2B5EF4-FFF2-40B4-BE49-F238E27FC236}">
                <a16:creationId xmlns:a16="http://schemas.microsoft.com/office/drawing/2014/main" id="{F037D520-9518-4334-8D65-7B273A352793}"/>
              </a:ext>
            </a:extLst>
          </p:cNvPr>
          <p:cNvSpPr/>
          <p:nvPr/>
        </p:nvSpPr>
        <p:spPr>
          <a:xfrm>
            <a:off x="5047488" y="3916560"/>
            <a:ext cx="1983502" cy="975651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 over the development and deployment of the ML component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Likbent triangel 3">
            <a:extLst>
              <a:ext uri="{FF2B5EF4-FFF2-40B4-BE49-F238E27FC236}">
                <a16:creationId xmlns:a16="http://schemas.microsoft.com/office/drawing/2014/main" id="{1AA59B87-3C0C-48C9-AA3E-52E74F8B6783}"/>
              </a:ext>
            </a:extLst>
          </p:cNvPr>
          <p:cNvSpPr/>
          <p:nvPr/>
        </p:nvSpPr>
        <p:spPr>
          <a:xfrm rot="10800000">
            <a:off x="5973071" y="3785487"/>
            <a:ext cx="143443" cy="13107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1190189" y="400551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Assurance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C01A0275-16B2-4B8F-A32E-A8942005142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5405933" y="4892211"/>
            <a:ext cx="511350" cy="418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4A7C0788-CEE6-4468-8DE9-D630CDF665C5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6039239" y="4892211"/>
            <a:ext cx="500550" cy="418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ikbent triangel 51">
            <a:extLst>
              <a:ext uri="{FF2B5EF4-FFF2-40B4-BE49-F238E27FC236}">
                <a16:creationId xmlns:a16="http://schemas.microsoft.com/office/drawing/2014/main" id="{943B6FB2-D0D0-42B5-BE80-05ACA3F7B1C8}"/>
              </a:ext>
            </a:extLst>
          </p:cNvPr>
          <p:cNvSpPr/>
          <p:nvPr/>
        </p:nvSpPr>
        <p:spPr>
          <a:xfrm rot="10800000">
            <a:off x="5269512" y="5318152"/>
            <a:ext cx="272842" cy="176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Likbent triangel 52">
            <a:extLst>
              <a:ext uri="{FF2B5EF4-FFF2-40B4-BE49-F238E27FC236}">
                <a16:creationId xmlns:a16="http://schemas.microsoft.com/office/drawing/2014/main" id="{BF3A65E8-D0B6-40CA-A24B-EE480991F14B}"/>
              </a:ext>
            </a:extLst>
          </p:cNvPr>
          <p:cNvSpPr/>
          <p:nvPr/>
        </p:nvSpPr>
        <p:spPr>
          <a:xfrm rot="10800000">
            <a:off x="6403368" y="5324513"/>
            <a:ext cx="272842" cy="176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textruta 54">
            <a:extLst>
              <a:ext uri="{FF2B5EF4-FFF2-40B4-BE49-F238E27FC236}">
                <a16:creationId xmlns:a16="http://schemas.microsoft.com/office/drawing/2014/main" id="{F0359AA0-971B-449D-A6AF-8D326E30CCBF}"/>
              </a:ext>
            </a:extLst>
          </p:cNvPr>
          <p:cNvSpPr txBox="1"/>
          <p:nvPr/>
        </p:nvSpPr>
        <p:spPr>
          <a:xfrm>
            <a:off x="4191960" y="5500676"/>
            <a:ext cx="1904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ML Safety Requirements Argument Pattern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D9715FE2-6436-4FDF-B5A6-CFB985B03E96}"/>
              </a:ext>
            </a:extLst>
          </p:cNvPr>
          <p:cNvSpPr txBox="1"/>
          <p:nvPr/>
        </p:nvSpPr>
        <p:spPr>
          <a:xfrm>
            <a:off x="6210605" y="5507037"/>
            <a:ext cx="13520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ML Deployment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Argument Pattern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30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p 74">
            <a:extLst>
              <a:ext uri="{FF2B5EF4-FFF2-40B4-BE49-F238E27FC236}">
                <a16:creationId xmlns:a16="http://schemas.microsoft.com/office/drawing/2014/main" id="{CFACEE98-1BF0-4861-BDBE-BC634B6280BB}"/>
              </a:ext>
            </a:extLst>
          </p:cNvPr>
          <p:cNvGrpSpPr/>
          <p:nvPr/>
        </p:nvGrpSpPr>
        <p:grpSpPr>
          <a:xfrm rot="5400000" flipV="1">
            <a:off x="4582093" y="5158794"/>
            <a:ext cx="175562" cy="896403"/>
            <a:chOff x="3240634" y="4169664"/>
            <a:chExt cx="175562" cy="1127001"/>
          </a:xfrm>
        </p:grpSpPr>
        <p:sp>
          <p:nvSpPr>
            <p:cNvPr id="76" name="Likbent triangel 75">
              <a:extLst>
                <a:ext uri="{FF2B5EF4-FFF2-40B4-BE49-F238E27FC236}">
                  <a16:creationId xmlns:a16="http://schemas.microsoft.com/office/drawing/2014/main" id="{205446BE-8354-4ED9-9FC3-8FF4C47BC1B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0" name="Rak koppling 79">
              <a:extLst>
                <a:ext uri="{FF2B5EF4-FFF2-40B4-BE49-F238E27FC236}">
                  <a16:creationId xmlns:a16="http://schemas.microsoft.com/office/drawing/2014/main" id="{0CD1B848-7323-4E23-A5CB-338EFC53ED0A}"/>
                </a:ext>
              </a:extLst>
            </p:cNvPr>
            <p:cNvCxnSpPr>
              <a:stCxn id="76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ihandsfigur: Form 34">
            <a:extLst>
              <a:ext uri="{FF2B5EF4-FFF2-40B4-BE49-F238E27FC236}">
                <a16:creationId xmlns:a16="http://schemas.microsoft.com/office/drawing/2014/main" id="{A22A6649-1A1E-44D7-8633-4AA1879AFB83}"/>
              </a:ext>
            </a:extLst>
          </p:cNvPr>
          <p:cNvSpPr/>
          <p:nvPr/>
        </p:nvSpPr>
        <p:spPr>
          <a:xfrm>
            <a:off x="2903885" y="1336445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C2.1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288966" y="-18440"/>
            <a:ext cx="1624741" cy="9756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Allocated system safety requirements are satisfied in the development of the ML Model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E6829AF8-45F6-4CA3-A98F-232890DA31FD}"/>
              </a:ext>
            </a:extLst>
          </p:cNvPr>
          <p:cNvSpPr txBox="1"/>
          <p:nvPr/>
        </p:nvSpPr>
        <p:spPr>
          <a:xfrm>
            <a:off x="2948890" y="1352886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[H]</a:t>
            </a:r>
            <a:endParaRPr lang="sv-SE" sz="1200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13ACEA5C-6A2B-4622-B0C7-0DFB9A4AE848}"/>
              </a:ext>
            </a:extLst>
          </p:cNvPr>
          <p:cNvGrpSpPr/>
          <p:nvPr/>
        </p:nvGrpSpPr>
        <p:grpSpPr>
          <a:xfrm rot="5400000">
            <a:off x="4560048" y="1140471"/>
            <a:ext cx="175562" cy="1106452"/>
            <a:chOff x="3240634" y="4169664"/>
            <a:chExt cx="175562" cy="1127001"/>
          </a:xfrm>
        </p:grpSpPr>
        <p:sp>
          <p:nvSpPr>
            <p:cNvPr id="12" name="Likbent triangel 11">
              <a:extLst>
                <a:ext uri="{FF2B5EF4-FFF2-40B4-BE49-F238E27FC236}">
                  <a16:creationId xmlns:a16="http://schemas.microsoft.com/office/drawing/2014/main" id="{AADAEBB8-5BEE-4EB0-B0F5-090B2586918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F96AB960-70ED-41E0-8F9F-EABFBD63B5E4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ihandsfigur: Form 15">
            <a:extLst>
              <a:ext uri="{FF2B5EF4-FFF2-40B4-BE49-F238E27FC236}">
                <a16:creationId xmlns:a16="http://schemas.microsoft.com/office/drawing/2014/main" id="{ED71A45D-05E7-420B-81D3-61774C3C81EE}"/>
              </a:ext>
            </a:extLst>
          </p:cNvPr>
          <p:cNvSpPr/>
          <p:nvPr/>
        </p:nvSpPr>
        <p:spPr>
          <a:xfrm>
            <a:off x="-590142" y="5256382"/>
            <a:ext cx="1444700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C2.4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93BD6B08-DC8B-4A24-89A8-852E92F3331F}"/>
              </a:ext>
            </a:extLst>
          </p:cNvPr>
          <p:cNvSpPr txBox="1"/>
          <p:nvPr/>
        </p:nvSpPr>
        <p:spPr>
          <a:xfrm>
            <a:off x="-511512" y="5256382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[H]</a:t>
            </a:r>
            <a:endParaRPr lang="sv-SE" sz="1200" dirty="0"/>
          </a:p>
        </p:txBody>
      </p:sp>
      <p:grpSp>
        <p:nvGrpSpPr>
          <p:cNvPr id="18" name="Grupp 17">
            <a:extLst>
              <a:ext uri="{FF2B5EF4-FFF2-40B4-BE49-F238E27FC236}">
                <a16:creationId xmlns:a16="http://schemas.microsoft.com/office/drawing/2014/main" id="{82AC3EF9-D249-4FB3-A774-186E8AAEF5BF}"/>
              </a:ext>
            </a:extLst>
          </p:cNvPr>
          <p:cNvGrpSpPr/>
          <p:nvPr/>
        </p:nvGrpSpPr>
        <p:grpSpPr>
          <a:xfrm rot="5400000">
            <a:off x="1134855" y="5244613"/>
            <a:ext cx="175562" cy="724765"/>
            <a:chOff x="3240634" y="4169664"/>
            <a:chExt cx="175562" cy="1127001"/>
          </a:xfrm>
        </p:grpSpPr>
        <p:sp>
          <p:nvSpPr>
            <p:cNvPr id="19" name="Likbent triangel 18">
              <a:extLst>
                <a:ext uri="{FF2B5EF4-FFF2-40B4-BE49-F238E27FC236}">
                  <a16:creationId xmlns:a16="http://schemas.microsoft.com/office/drawing/2014/main" id="{E2DDD351-D55C-4898-8981-B1E1A674FBCE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0" name="Rak koppling 19">
              <a:extLst>
                <a:ext uri="{FF2B5EF4-FFF2-40B4-BE49-F238E27FC236}">
                  <a16:creationId xmlns:a16="http://schemas.microsoft.com/office/drawing/2014/main" id="{FC8CB442-2D66-4BD6-B5D8-915DD310893D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ruta 42">
            <a:extLst>
              <a:ext uri="{FF2B5EF4-FFF2-40B4-BE49-F238E27FC236}">
                <a16:creationId xmlns:a16="http://schemas.microsoft.com/office/drawing/2014/main" id="{91AABA00-9DCD-4004-B9EE-9E4374DAB050}"/>
              </a:ext>
            </a:extLst>
          </p:cNvPr>
          <p:cNvSpPr txBox="1"/>
          <p:nvPr/>
        </p:nvSpPr>
        <p:spPr>
          <a:xfrm>
            <a:off x="9845954" y="184600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sv-SE" sz="1400" dirty="0"/>
          </a:p>
        </p:txBody>
      </p:sp>
      <p:sp>
        <p:nvSpPr>
          <p:cNvPr id="45" name="Parallellogram 44">
            <a:extLst>
              <a:ext uri="{FF2B5EF4-FFF2-40B4-BE49-F238E27FC236}">
                <a16:creationId xmlns:a16="http://schemas.microsoft.com/office/drawing/2014/main" id="{F037D520-9518-4334-8D65-7B273A352793}"/>
              </a:ext>
            </a:extLst>
          </p:cNvPr>
          <p:cNvSpPr/>
          <p:nvPr/>
        </p:nvSpPr>
        <p:spPr>
          <a:xfrm>
            <a:off x="5129719" y="1336444"/>
            <a:ext cx="1762850" cy="714504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 over the specified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-1219" y="37063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C01A0275-16B2-4B8F-A32E-A89420051429}"/>
              </a:ext>
            </a:extLst>
          </p:cNvPr>
          <p:cNvCxnSpPr>
            <a:cxnSpLocks/>
            <a:stCxn id="128" idx="2"/>
            <a:endCxn id="131" idx="0"/>
          </p:cNvCxnSpPr>
          <p:nvPr/>
        </p:nvCxnSpPr>
        <p:spPr>
          <a:xfrm>
            <a:off x="2541099" y="4957928"/>
            <a:ext cx="1272776" cy="195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4A7C0788-CEE6-4468-8DE9-D630CDF665C5}"/>
              </a:ext>
            </a:extLst>
          </p:cNvPr>
          <p:cNvCxnSpPr>
            <a:cxnSpLocks/>
            <a:stCxn id="45" idx="4"/>
            <a:endCxn id="57" idx="0"/>
          </p:cNvCxnSpPr>
          <p:nvPr/>
        </p:nvCxnSpPr>
        <p:spPr>
          <a:xfrm flipH="1">
            <a:off x="1466589" y="2050948"/>
            <a:ext cx="4544555" cy="452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ikbent triangel 51">
            <a:extLst>
              <a:ext uri="{FF2B5EF4-FFF2-40B4-BE49-F238E27FC236}">
                <a16:creationId xmlns:a16="http://schemas.microsoft.com/office/drawing/2014/main" id="{943B6FB2-D0D0-42B5-BE80-05ACA3F7B1C8}"/>
              </a:ext>
            </a:extLst>
          </p:cNvPr>
          <p:cNvSpPr/>
          <p:nvPr/>
        </p:nvSpPr>
        <p:spPr>
          <a:xfrm rot="10800000">
            <a:off x="2134070" y="6475192"/>
            <a:ext cx="272842" cy="176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textruta 54">
            <a:extLst>
              <a:ext uri="{FF2B5EF4-FFF2-40B4-BE49-F238E27FC236}">
                <a16:creationId xmlns:a16="http://schemas.microsoft.com/office/drawing/2014/main" id="{F0359AA0-971B-449D-A6AF-8D326E30CCBF}"/>
              </a:ext>
            </a:extLst>
          </p:cNvPr>
          <p:cNvSpPr txBox="1"/>
          <p:nvPr/>
        </p:nvSpPr>
        <p:spPr>
          <a:xfrm>
            <a:off x="1546727" y="6654659"/>
            <a:ext cx="14452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ML Verification Argument Pattern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F805D308-C50D-421E-ABE1-A32CC4A9B499}"/>
              </a:ext>
            </a:extLst>
          </p:cNvPr>
          <p:cNvSpPr txBox="1"/>
          <p:nvPr/>
        </p:nvSpPr>
        <p:spPr>
          <a:xfrm>
            <a:off x="9998354" y="199840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54" name="Ellips 53">
            <a:extLst>
              <a:ext uri="{FF2B5EF4-FFF2-40B4-BE49-F238E27FC236}">
                <a16:creationId xmlns:a16="http://schemas.microsoft.com/office/drawing/2014/main" id="{5A079428-A21D-4E53-9EAC-F4BCB982F307}"/>
              </a:ext>
            </a:extLst>
          </p:cNvPr>
          <p:cNvSpPr/>
          <p:nvPr/>
        </p:nvSpPr>
        <p:spPr>
          <a:xfrm>
            <a:off x="8108891" y="1108931"/>
            <a:ext cx="2201198" cy="1195772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J1.1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safety process has allocated safety requirements to the ML component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AE9437E7-4CC3-41B5-95F8-BCE024FB6DE9}"/>
              </a:ext>
            </a:extLst>
          </p:cNvPr>
          <p:cNvSpPr/>
          <p:nvPr/>
        </p:nvSpPr>
        <p:spPr>
          <a:xfrm>
            <a:off x="780161" y="2503788"/>
            <a:ext cx="1372856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model satisfies the ML safety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requirement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SYS-ML-REQ1</a:t>
            </a:r>
          </a:p>
        </p:txBody>
      </p:sp>
      <p:sp>
        <p:nvSpPr>
          <p:cNvPr id="58" name="Frihandsfigur: Form 57">
            <a:extLst>
              <a:ext uri="{FF2B5EF4-FFF2-40B4-BE49-F238E27FC236}">
                <a16:creationId xmlns:a16="http://schemas.microsoft.com/office/drawing/2014/main" id="{8DEF6E6D-4FF4-45CB-BFBD-03C4CCE38FE1}"/>
              </a:ext>
            </a:extLst>
          </p:cNvPr>
          <p:cNvSpPr/>
          <p:nvPr/>
        </p:nvSpPr>
        <p:spPr>
          <a:xfrm>
            <a:off x="3757316" y="3152165"/>
            <a:ext cx="1225243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C2.3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ruta 58">
            <a:extLst>
              <a:ext uri="{FF2B5EF4-FFF2-40B4-BE49-F238E27FC236}">
                <a16:creationId xmlns:a16="http://schemas.microsoft.com/office/drawing/2014/main" id="{5D171ED5-B2F8-45B7-83E2-7FA46D768AFA}"/>
              </a:ext>
            </a:extLst>
          </p:cNvPr>
          <p:cNvSpPr txBox="1"/>
          <p:nvPr/>
        </p:nvSpPr>
        <p:spPr>
          <a:xfrm>
            <a:off x="3802322" y="3168606"/>
            <a:ext cx="4883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[V]</a:t>
            </a:r>
            <a:endParaRPr lang="sv-SE" sz="1200" dirty="0"/>
          </a:p>
        </p:txBody>
      </p:sp>
      <p:sp>
        <p:nvSpPr>
          <p:cNvPr id="63" name="textruta 62">
            <a:extLst>
              <a:ext uri="{FF2B5EF4-FFF2-40B4-BE49-F238E27FC236}">
                <a16:creationId xmlns:a16="http://schemas.microsoft.com/office/drawing/2014/main" id="{A3401427-EE2A-4A27-88E1-A66210CFC99E}"/>
              </a:ext>
            </a:extLst>
          </p:cNvPr>
          <p:cNvSpPr txBox="1"/>
          <p:nvPr/>
        </p:nvSpPr>
        <p:spPr>
          <a:xfrm>
            <a:off x="8460023" y="1214386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[E]</a:t>
            </a:r>
            <a:endParaRPr lang="sv-SE" sz="1200" dirty="0"/>
          </a:p>
        </p:txBody>
      </p:sp>
      <p:grpSp>
        <p:nvGrpSpPr>
          <p:cNvPr id="64" name="Grupp 63">
            <a:extLst>
              <a:ext uri="{FF2B5EF4-FFF2-40B4-BE49-F238E27FC236}">
                <a16:creationId xmlns:a16="http://schemas.microsoft.com/office/drawing/2014/main" id="{EFC3F77D-1A6E-4689-AD4F-53A0A894811B}"/>
              </a:ext>
            </a:extLst>
          </p:cNvPr>
          <p:cNvGrpSpPr/>
          <p:nvPr/>
        </p:nvGrpSpPr>
        <p:grpSpPr>
          <a:xfrm rot="5400000" flipV="1">
            <a:off x="7418160" y="1123406"/>
            <a:ext cx="175562" cy="1171420"/>
            <a:chOff x="3240634" y="4169664"/>
            <a:chExt cx="175562" cy="1127001"/>
          </a:xfrm>
        </p:grpSpPr>
        <p:sp>
          <p:nvSpPr>
            <p:cNvPr id="65" name="Likbent triangel 64">
              <a:extLst>
                <a:ext uri="{FF2B5EF4-FFF2-40B4-BE49-F238E27FC236}">
                  <a16:creationId xmlns:a16="http://schemas.microsoft.com/office/drawing/2014/main" id="{CF05A7B2-1D17-4F61-88F8-D50569EDEAB1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66" name="Rak koppling 65">
              <a:extLst>
                <a:ext uri="{FF2B5EF4-FFF2-40B4-BE49-F238E27FC236}">
                  <a16:creationId xmlns:a16="http://schemas.microsoft.com/office/drawing/2014/main" id="{FC07DF3A-B1C5-4A20-BE9B-E8DF021A102A}"/>
                </a:ext>
              </a:extLst>
            </p:cNvPr>
            <p:cNvCxnSpPr>
              <a:stCxn id="65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Rak pilkoppling 66">
            <a:extLst>
              <a:ext uri="{FF2B5EF4-FFF2-40B4-BE49-F238E27FC236}">
                <a16:creationId xmlns:a16="http://schemas.microsoft.com/office/drawing/2014/main" id="{CF4679F6-DD43-46CD-BC3E-476A724B7606}"/>
              </a:ext>
            </a:extLst>
          </p:cNvPr>
          <p:cNvCxnSpPr>
            <a:cxnSpLocks/>
            <a:stCxn id="45" idx="4"/>
            <a:endCxn id="68" idx="0"/>
          </p:cNvCxnSpPr>
          <p:nvPr/>
        </p:nvCxnSpPr>
        <p:spPr>
          <a:xfrm>
            <a:off x="6011144" y="2050948"/>
            <a:ext cx="1402829" cy="484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ktangel 67">
            <a:extLst>
              <a:ext uri="{FF2B5EF4-FFF2-40B4-BE49-F238E27FC236}">
                <a16:creationId xmlns:a16="http://schemas.microsoft.com/office/drawing/2014/main" id="{BC479542-1367-45EA-8C73-485CC1E696D4}"/>
              </a:ext>
            </a:extLst>
          </p:cNvPr>
          <p:cNvSpPr/>
          <p:nvPr/>
        </p:nvSpPr>
        <p:spPr>
          <a:xfrm>
            <a:off x="6727545" y="2535241"/>
            <a:ext cx="1372856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model satisfies the ML safety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requirement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SYS-ML-REQ2</a:t>
            </a:r>
          </a:p>
        </p:txBody>
      </p:sp>
      <p:cxnSp>
        <p:nvCxnSpPr>
          <p:cNvPr id="69" name="Rak pilkoppling 68">
            <a:extLst>
              <a:ext uri="{FF2B5EF4-FFF2-40B4-BE49-F238E27FC236}">
                <a16:creationId xmlns:a16="http://schemas.microsoft.com/office/drawing/2014/main" id="{5E6E29A6-3DB4-450C-805D-2763BBEECFDD}"/>
              </a:ext>
            </a:extLst>
          </p:cNvPr>
          <p:cNvCxnSpPr>
            <a:cxnSpLocks/>
            <a:stCxn id="45" idx="4"/>
            <a:endCxn id="70" idx="0"/>
          </p:cNvCxnSpPr>
          <p:nvPr/>
        </p:nvCxnSpPr>
        <p:spPr>
          <a:xfrm>
            <a:off x="6011144" y="2050948"/>
            <a:ext cx="3106289" cy="487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ktangel 69">
            <a:extLst>
              <a:ext uri="{FF2B5EF4-FFF2-40B4-BE49-F238E27FC236}">
                <a16:creationId xmlns:a16="http://schemas.microsoft.com/office/drawing/2014/main" id="{57878FD9-0FFB-44F6-967B-566466ADC372}"/>
              </a:ext>
            </a:extLst>
          </p:cNvPr>
          <p:cNvSpPr/>
          <p:nvPr/>
        </p:nvSpPr>
        <p:spPr>
          <a:xfrm>
            <a:off x="8431005" y="2538127"/>
            <a:ext cx="1372856" cy="93855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safety requirements are a valid development of the allocated system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3" name="Ellips 72">
            <a:extLst>
              <a:ext uri="{FF2B5EF4-FFF2-40B4-BE49-F238E27FC236}">
                <a16:creationId xmlns:a16="http://schemas.microsoft.com/office/drawing/2014/main" id="{7ED1B55B-26AB-4341-B632-B039D5EC3798}"/>
              </a:ext>
            </a:extLst>
          </p:cNvPr>
          <p:cNvSpPr/>
          <p:nvPr/>
        </p:nvSpPr>
        <p:spPr>
          <a:xfrm>
            <a:off x="8420508" y="3689855"/>
            <a:ext cx="1393850" cy="119960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Safety Requirements </a:t>
            </a:r>
            <a:r>
              <a:rPr lang="sv-SE" sz="100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</a:t>
            </a:r>
            <a:r>
              <a:rPr lang="sv-SE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4" name="textruta 73">
            <a:extLst>
              <a:ext uri="{FF2B5EF4-FFF2-40B4-BE49-F238E27FC236}">
                <a16:creationId xmlns:a16="http://schemas.microsoft.com/office/drawing/2014/main" id="{94F82DCE-ABB1-44CC-8F9B-4C6A0D1AD31C}"/>
              </a:ext>
            </a:extLst>
          </p:cNvPr>
          <p:cNvSpPr txBox="1"/>
          <p:nvPr/>
        </p:nvSpPr>
        <p:spPr>
          <a:xfrm>
            <a:off x="8531047" y="3815670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sv-SE" sz="1200" dirty="0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BEFF7698-BEC9-4CB5-88E6-73E662CA4401}"/>
              </a:ext>
            </a:extLst>
          </p:cNvPr>
          <p:cNvSpPr txBox="1"/>
          <p:nvPr/>
        </p:nvSpPr>
        <p:spPr>
          <a:xfrm>
            <a:off x="11655570" y="4408597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sv-SE" sz="1400" dirty="0"/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F9E5424D-F87F-427D-9F7A-1AB2AB9DA672}"/>
              </a:ext>
            </a:extLst>
          </p:cNvPr>
          <p:cNvSpPr txBox="1"/>
          <p:nvPr/>
        </p:nvSpPr>
        <p:spPr>
          <a:xfrm>
            <a:off x="11807970" y="4560997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79" name="Ellips 78">
            <a:extLst>
              <a:ext uri="{FF2B5EF4-FFF2-40B4-BE49-F238E27FC236}">
                <a16:creationId xmlns:a16="http://schemas.microsoft.com/office/drawing/2014/main" id="{D311F247-EDE1-4F9F-8321-C76F5875E32A}"/>
              </a:ext>
            </a:extLst>
          </p:cNvPr>
          <p:cNvSpPr/>
          <p:nvPr/>
        </p:nvSpPr>
        <p:spPr>
          <a:xfrm>
            <a:off x="9918507" y="3671523"/>
            <a:ext cx="2201198" cy="1195772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have been validated in cross-organizational workshops within the SMILE3 project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1" name="Grupp 80">
            <a:extLst>
              <a:ext uri="{FF2B5EF4-FFF2-40B4-BE49-F238E27FC236}">
                <a16:creationId xmlns:a16="http://schemas.microsoft.com/office/drawing/2014/main" id="{47CE4089-6220-43E3-BEEF-946672ABD6D5}"/>
              </a:ext>
            </a:extLst>
          </p:cNvPr>
          <p:cNvGrpSpPr/>
          <p:nvPr/>
        </p:nvGrpSpPr>
        <p:grpSpPr>
          <a:xfrm rot="7463235" flipV="1">
            <a:off x="10199432" y="2772240"/>
            <a:ext cx="175562" cy="1171422"/>
            <a:chOff x="3306250" y="4186199"/>
            <a:chExt cx="175562" cy="1127003"/>
          </a:xfrm>
        </p:grpSpPr>
        <p:sp>
          <p:nvSpPr>
            <p:cNvPr id="82" name="Likbent triangel 81">
              <a:extLst>
                <a:ext uri="{FF2B5EF4-FFF2-40B4-BE49-F238E27FC236}">
                  <a16:creationId xmlns:a16="http://schemas.microsoft.com/office/drawing/2014/main" id="{BB8A7CD5-0AE7-4ED2-B9EA-1F1B67FEEAE0}"/>
                </a:ext>
              </a:extLst>
            </p:cNvPr>
            <p:cNvSpPr/>
            <p:nvPr/>
          </p:nvSpPr>
          <p:spPr>
            <a:xfrm rot="10800000">
              <a:off x="3306250" y="5181068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3" name="Rak koppling 82">
              <a:extLst>
                <a:ext uri="{FF2B5EF4-FFF2-40B4-BE49-F238E27FC236}">
                  <a16:creationId xmlns:a16="http://schemas.microsoft.com/office/drawing/2014/main" id="{4FC615DB-58EB-422C-9FE9-3FA064795117}"/>
                </a:ext>
              </a:extLst>
            </p:cNvPr>
            <p:cNvCxnSpPr>
              <a:cxnSpLocks/>
              <a:stCxn id="82" idx="3"/>
            </p:cNvCxnSpPr>
            <p:nvPr/>
          </p:nvCxnSpPr>
          <p:spPr>
            <a:xfrm flipV="1">
              <a:off x="3394030" y="4186199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Rak pilkoppling 83">
            <a:extLst>
              <a:ext uri="{FF2B5EF4-FFF2-40B4-BE49-F238E27FC236}">
                <a16:creationId xmlns:a16="http://schemas.microsoft.com/office/drawing/2014/main" id="{8E727093-4D67-43F6-9ED9-E4E80CC3C344}"/>
              </a:ext>
            </a:extLst>
          </p:cNvPr>
          <p:cNvCxnSpPr>
            <a:cxnSpLocks/>
            <a:stCxn id="70" idx="2"/>
            <a:endCxn id="73" idx="0"/>
          </p:cNvCxnSpPr>
          <p:nvPr/>
        </p:nvCxnSpPr>
        <p:spPr>
          <a:xfrm>
            <a:off x="9117433" y="3476677"/>
            <a:ext cx="0" cy="213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ktangel 91">
            <a:extLst>
              <a:ext uri="{FF2B5EF4-FFF2-40B4-BE49-F238E27FC236}">
                <a16:creationId xmlns:a16="http://schemas.microsoft.com/office/drawing/2014/main" id="{299AA6CC-142B-48D0-BF58-22E30519C161}"/>
              </a:ext>
            </a:extLst>
          </p:cNvPr>
          <p:cNvSpPr/>
          <p:nvPr/>
        </p:nvSpPr>
        <p:spPr>
          <a:xfrm>
            <a:off x="5805132" y="2571942"/>
            <a:ext cx="284131" cy="2810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textruta 93">
            <a:extLst>
              <a:ext uri="{FF2B5EF4-FFF2-40B4-BE49-F238E27FC236}">
                <a16:creationId xmlns:a16="http://schemas.microsoft.com/office/drawing/2014/main" id="{83B59C8B-2D64-4498-A124-1CDA20A02908}"/>
              </a:ext>
            </a:extLst>
          </p:cNvPr>
          <p:cNvSpPr txBox="1"/>
          <p:nvPr/>
        </p:nvSpPr>
        <p:spPr>
          <a:xfrm>
            <a:off x="1550777" y="3395146"/>
            <a:ext cx="26086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Learning Argument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rihandsfigur: Form 94">
            <a:extLst>
              <a:ext uri="{FF2B5EF4-FFF2-40B4-BE49-F238E27FC236}">
                <a16:creationId xmlns:a16="http://schemas.microsoft.com/office/drawing/2014/main" id="{44058C64-F8C1-442E-8056-E87696D5AB30}"/>
              </a:ext>
            </a:extLst>
          </p:cNvPr>
          <p:cNvSpPr/>
          <p:nvPr/>
        </p:nvSpPr>
        <p:spPr>
          <a:xfrm>
            <a:off x="3768869" y="2386059"/>
            <a:ext cx="1225243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Data</a:t>
            </a:r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FAA57CF2-A594-4EE2-A6F5-C501E3D02504}"/>
              </a:ext>
            </a:extLst>
          </p:cNvPr>
          <p:cNvSpPr txBox="1"/>
          <p:nvPr/>
        </p:nvSpPr>
        <p:spPr>
          <a:xfrm>
            <a:off x="3813875" y="2402500"/>
            <a:ext cx="932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[N, O, P]</a:t>
            </a:r>
            <a:endParaRPr lang="sv-SE" sz="1200" dirty="0"/>
          </a:p>
        </p:txBody>
      </p:sp>
      <p:grpSp>
        <p:nvGrpSpPr>
          <p:cNvPr id="101" name="Grupp 100">
            <a:extLst>
              <a:ext uri="{FF2B5EF4-FFF2-40B4-BE49-F238E27FC236}">
                <a16:creationId xmlns:a16="http://schemas.microsoft.com/office/drawing/2014/main" id="{B38A302B-B52A-4A34-B5B4-BCA1F31EDE25}"/>
              </a:ext>
            </a:extLst>
          </p:cNvPr>
          <p:cNvGrpSpPr/>
          <p:nvPr/>
        </p:nvGrpSpPr>
        <p:grpSpPr>
          <a:xfrm rot="5400000" flipV="1">
            <a:off x="2879365" y="1885219"/>
            <a:ext cx="175562" cy="1603446"/>
            <a:chOff x="3240634" y="4169664"/>
            <a:chExt cx="175562" cy="1127001"/>
          </a:xfrm>
        </p:grpSpPr>
        <p:sp>
          <p:nvSpPr>
            <p:cNvPr id="102" name="Likbent triangel 101">
              <a:extLst>
                <a:ext uri="{FF2B5EF4-FFF2-40B4-BE49-F238E27FC236}">
                  <a16:creationId xmlns:a16="http://schemas.microsoft.com/office/drawing/2014/main" id="{5CA0DB29-ACF8-43AA-983D-9EF5D77B1F66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03" name="Rak koppling 102">
              <a:extLst>
                <a:ext uri="{FF2B5EF4-FFF2-40B4-BE49-F238E27FC236}">
                  <a16:creationId xmlns:a16="http://schemas.microsoft.com/office/drawing/2014/main" id="{2B371903-1A04-42DE-B7A5-E0217855C182}"/>
                </a:ext>
              </a:extLst>
            </p:cNvPr>
            <p:cNvCxnSpPr>
              <a:stCxn id="10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ktangel 103">
            <a:extLst>
              <a:ext uri="{FF2B5EF4-FFF2-40B4-BE49-F238E27FC236}">
                <a16:creationId xmlns:a16="http://schemas.microsoft.com/office/drawing/2014/main" id="{8D128FDD-49B4-4948-A310-047F97D7D380}"/>
              </a:ext>
            </a:extLst>
          </p:cNvPr>
          <p:cNvSpPr/>
          <p:nvPr/>
        </p:nvSpPr>
        <p:spPr>
          <a:xfrm>
            <a:off x="2839217" y="2567463"/>
            <a:ext cx="284131" cy="2810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textruta 104">
            <a:extLst>
              <a:ext uri="{FF2B5EF4-FFF2-40B4-BE49-F238E27FC236}">
                <a16:creationId xmlns:a16="http://schemas.microsoft.com/office/drawing/2014/main" id="{42389736-F5CD-49FD-AF0B-A4F2234D02E1}"/>
              </a:ext>
            </a:extLst>
          </p:cNvPr>
          <p:cNvSpPr txBox="1"/>
          <p:nvPr/>
        </p:nvSpPr>
        <p:spPr>
          <a:xfrm>
            <a:off x="2081719" y="2877005"/>
            <a:ext cx="18099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Data Argument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Ellips 105">
            <a:extLst>
              <a:ext uri="{FF2B5EF4-FFF2-40B4-BE49-F238E27FC236}">
                <a16:creationId xmlns:a16="http://schemas.microsoft.com/office/drawing/2014/main" id="{0241305F-A367-4403-A349-B3C987091EAE}"/>
              </a:ext>
            </a:extLst>
          </p:cNvPr>
          <p:cNvSpPr/>
          <p:nvPr/>
        </p:nvSpPr>
        <p:spPr>
          <a:xfrm>
            <a:off x="6714002" y="3679843"/>
            <a:ext cx="1393850" cy="119960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Sn2.1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cage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architecture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 for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out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-of-distribution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detection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08" name="Rak pilkoppling 107">
            <a:extLst>
              <a:ext uri="{FF2B5EF4-FFF2-40B4-BE49-F238E27FC236}">
                <a16:creationId xmlns:a16="http://schemas.microsoft.com/office/drawing/2014/main" id="{1DF5FFB4-DDF8-423C-A197-2FD35A7A4545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7410927" y="3353295"/>
            <a:ext cx="3046" cy="326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Parallellogram 113">
            <a:extLst>
              <a:ext uri="{FF2B5EF4-FFF2-40B4-BE49-F238E27FC236}">
                <a16:creationId xmlns:a16="http://schemas.microsoft.com/office/drawing/2014/main" id="{A8A66540-2544-4A66-AC42-4FCB1437A875}"/>
              </a:ext>
            </a:extLst>
          </p:cNvPr>
          <p:cNvSpPr/>
          <p:nvPr/>
        </p:nvSpPr>
        <p:spPr>
          <a:xfrm>
            <a:off x="1666623" y="3982692"/>
            <a:ext cx="1887166" cy="779164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satisfaction of different types of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Rak pilkoppling 114">
            <a:extLst>
              <a:ext uri="{FF2B5EF4-FFF2-40B4-BE49-F238E27FC236}">
                <a16:creationId xmlns:a16="http://schemas.microsoft.com/office/drawing/2014/main" id="{01F8C630-05D2-4160-A975-BE038DA80D71}"/>
              </a:ext>
            </a:extLst>
          </p:cNvPr>
          <p:cNvCxnSpPr>
            <a:cxnSpLocks/>
            <a:stCxn id="57" idx="2"/>
            <a:endCxn id="114" idx="1"/>
          </p:cNvCxnSpPr>
          <p:nvPr/>
        </p:nvCxnSpPr>
        <p:spPr>
          <a:xfrm>
            <a:off x="1466589" y="3321842"/>
            <a:ext cx="1241013" cy="660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ktangel 123">
            <a:extLst>
              <a:ext uri="{FF2B5EF4-FFF2-40B4-BE49-F238E27FC236}">
                <a16:creationId xmlns:a16="http://schemas.microsoft.com/office/drawing/2014/main" id="{39E69630-47DE-47E5-887B-993EEBB2EF0C}"/>
              </a:ext>
            </a:extLst>
          </p:cNvPr>
          <p:cNvSpPr/>
          <p:nvPr/>
        </p:nvSpPr>
        <p:spPr>
          <a:xfrm>
            <a:off x="1585020" y="5153347"/>
            <a:ext cx="1372856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G2.5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performance safety requirements are satisfied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25" name="Rak pilkoppling 124">
            <a:extLst>
              <a:ext uri="{FF2B5EF4-FFF2-40B4-BE49-F238E27FC236}">
                <a16:creationId xmlns:a16="http://schemas.microsoft.com/office/drawing/2014/main" id="{6424ACBF-49A2-4E3E-AB9B-94B3689B8614}"/>
              </a:ext>
            </a:extLst>
          </p:cNvPr>
          <p:cNvCxnSpPr>
            <a:cxnSpLocks/>
            <a:stCxn id="128" idx="2"/>
            <a:endCxn id="124" idx="0"/>
          </p:cNvCxnSpPr>
          <p:nvPr/>
        </p:nvCxnSpPr>
        <p:spPr>
          <a:xfrm flipH="1">
            <a:off x="2271448" y="4957928"/>
            <a:ext cx="269651" cy="195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mb 127">
            <a:extLst>
              <a:ext uri="{FF2B5EF4-FFF2-40B4-BE49-F238E27FC236}">
                <a16:creationId xmlns:a16="http://schemas.microsoft.com/office/drawing/2014/main" id="{1A5FA03D-B9AF-4CF1-9386-B2142F38740B}"/>
              </a:ext>
            </a:extLst>
          </p:cNvPr>
          <p:cNvSpPr/>
          <p:nvPr/>
        </p:nvSpPr>
        <p:spPr>
          <a:xfrm>
            <a:off x="2448376" y="4774498"/>
            <a:ext cx="185446" cy="18343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Rektangel 130">
            <a:extLst>
              <a:ext uri="{FF2B5EF4-FFF2-40B4-BE49-F238E27FC236}">
                <a16:creationId xmlns:a16="http://schemas.microsoft.com/office/drawing/2014/main" id="{3261E7AC-DF2A-4F05-860D-215709D2F1A3}"/>
              </a:ext>
            </a:extLst>
          </p:cNvPr>
          <p:cNvSpPr/>
          <p:nvPr/>
        </p:nvSpPr>
        <p:spPr>
          <a:xfrm>
            <a:off x="3127447" y="5153347"/>
            <a:ext cx="1372856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G2.6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robustness safety requirements are satisfied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4" name="Frihandsfigur: Form 133">
            <a:extLst>
              <a:ext uri="{FF2B5EF4-FFF2-40B4-BE49-F238E27FC236}">
                <a16:creationId xmlns:a16="http://schemas.microsoft.com/office/drawing/2014/main" id="{447F1444-DCC1-4621-BC83-19283F63F715}"/>
              </a:ext>
            </a:extLst>
          </p:cNvPr>
          <p:cNvSpPr/>
          <p:nvPr/>
        </p:nvSpPr>
        <p:spPr>
          <a:xfrm>
            <a:off x="5124856" y="5253031"/>
            <a:ext cx="1444700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C2.5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Likbent triangel 139">
            <a:extLst>
              <a:ext uri="{FF2B5EF4-FFF2-40B4-BE49-F238E27FC236}">
                <a16:creationId xmlns:a16="http://schemas.microsoft.com/office/drawing/2014/main" id="{2E8D0238-5709-4831-9C19-C6DD90945316}"/>
              </a:ext>
            </a:extLst>
          </p:cNvPr>
          <p:cNvSpPr/>
          <p:nvPr/>
        </p:nvSpPr>
        <p:spPr>
          <a:xfrm rot="10800000">
            <a:off x="3679840" y="6475192"/>
            <a:ext cx="272842" cy="176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1" name="textruta 140">
            <a:extLst>
              <a:ext uri="{FF2B5EF4-FFF2-40B4-BE49-F238E27FC236}">
                <a16:creationId xmlns:a16="http://schemas.microsoft.com/office/drawing/2014/main" id="{353CCA40-E19B-4401-AE99-6492ABFEF60F}"/>
              </a:ext>
            </a:extLst>
          </p:cNvPr>
          <p:cNvSpPr txBox="1"/>
          <p:nvPr/>
        </p:nvSpPr>
        <p:spPr>
          <a:xfrm>
            <a:off x="3092497" y="6654659"/>
            <a:ext cx="14452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ML Verification Argument Pattern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Rak pilkoppling 142">
            <a:extLst>
              <a:ext uri="{FF2B5EF4-FFF2-40B4-BE49-F238E27FC236}">
                <a16:creationId xmlns:a16="http://schemas.microsoft.com/office/drawing/2014/main" id="{3EC38117-642C-41BE-BDF8-870F71D99FD9}"/>
              </a:ext>
            </a:extLst>
          </p:cNvPr>
          <p:cNvCxnSpPr>
            <a:cxnSpLocks/>
            <a:stCxn id="124" idx="2"/>
            <a:endCxn id="52" idx="3"/>
          </p:cNvCxnSpPr>
          <p:nvPr/>
        </p:nvCxnSpPr>
        <p:spPr>
          <a:xfrm flipH="1">
            <a:off x="2270491" y="5971401"/>
            <a:ext cx="957" cy="503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Rak pilkoppling 145">
            <a:extLst>
              <a:ext uri="{FF2B5EF4-FFF2-40B4-BE49-F238E27FC236}">
                <a16:creationId xmlns:a16="http://schemas.microsoft.com/office/drawing/2014/main" id="{58593065-BCAA-4D21-8D0A-A737C926FA40}"/>
              </a:ext>
            </a:extLst>
          </p:cNvPr>
          <p:cNvCxnSpPr>
            <a:cxnSpLocks/>
            <a:stCxn id="131" idx="2"/>
            <a:endCxn id="140" idx="3"/>
          </p:cNvCxnSpPr>
          <p:nvPr/>
        </p:nvCxnSpPr>
        <p:spPr>
          <a:xfrm>
            <a:off x="3813875" y="5971401"/>
            <a:ext cx="2386" cy="503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Ellips 148">
            <a:extLst>
              <a:ext uri="{FF2B5EF4-FFF2-40B4-BE49-F238E27FC236}">
                <a16:creationId xmlns:a16="http://schemas.microsoft.com/office/drawing/2014/main" id="{FCE6D57E-FD63-42A2-9D0E-2FC937DBD558}"/>
              </a:ext>
            </a:extLst>
          </p:cNvPr>
          <p:cNvSpPr/>
          <p:nvPr/>
        </p:nvSpPr>
        <p:spPr>
          <a:xfrm>
            <a:off x="2186992" y="6109993"/>
            <a:ext cx="164728" cy="1543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Ellips 149">
            <a:extLst>
              <a:ext uri="{FF2B5EF4-FFF2-40B4-BE49-F238E27FC236}">
                <a16:creationId xmlns:a16="http://schemas.microsoft.com/office/drawing/2014/main" id="{2CF0B344-BF0A-4801-AA7B-AD71BF385DDF}"/>
              </a:ext>
            </a:extLst>
          </p:cNvPr>
          <p:cNvSpPr/>
          <p:nvPr/>
        </p:nvSpPr>
        <p:spPr>
          <a:xfrm>
            <a:off x="3729884" y="6102006"/>
            <a:ext cx="164728" cy="1543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2" name="textruta 151">
            <a:extLst>
              <a:ext uri="{FF2B5EF4-FFF2-40B4-BE49-F238E27FC236}">
                <a16:creationId xmlns:a16="http://schemas.microsoft.com/office/drawing/2014/main" id="{C4FFA292-6ED2-4705-BCC1-68C9A80BAE15}"/>
              </a:ext>
            </a:extLst>
          </p:cNvPr>
          <p:cNvSpPr txBox="1"/>
          <p:nvPr/>
        </p:nvSpPr>
        <p:spPr>
          <a:xfrm>
            <a:off x="945228" y="6025648"/>
            <a:ext cx="13279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ruta 152">
            <a:extLst>
              <a:ext uri="{FF2B5EF4-FFF2-40B4-BE49-F238E27FC236}">
                <a16:creationId xmlns:a16="http://schemas.microsoft.com/office/drawing/2014/main" id="{40C8A9E9-8814-48FC-ADF2-A2CE0C1B5B03}"/>
              </a:ext>
            </a:extLst>
          </p:cNvPr>
          <p:cNvSpPr txBox="1"/>
          <p:nvPr/>
        </p:nvSpPr>
        <p:spPr>
          <a:xfrm>
            <a:off x="3870146" y="6025648"/>
            <a:ext cx="14314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robustness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Rak pilkoppling 153">
            <a:extLst>
              <a:ext uri="{FF2B5EF4-FFF2-40B4-BE49-F238E27FC236}">
                <a16:creationId xmlns:a16="http://schemas.microsoft.com/office/drawing/2014/main" id="{81C9F871-3943-45AA-AD50-3F0160F1E674}"/>
              </a:ext>
            </a:extLst>
          </p:cNvPr>
          <p:cNvCxnSpPr>
            <a:cxnSpLocks/>
            <a:stCxn id="23" idx="2"/>
            <a:endCxn id="45" idx="1"/>
          </p:cNvCxnSpPr>
          <p:nvPr/>
        </p:nvCxnSpPr>
        <p:spPr>
          <a:xfrm flipH="1">
            <a:off x="6100457" y="957214"/>
            <a:ext cx="880" cy="37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Likbent triangel 84">
            <a:extLst>
              <a:ext uri="{FF2B5EF4-FFF2-40B4-BE49-F238E27FC236}">
                <a16:creationId xmlns:a16="http://schemas.microsoft.com/office/drawing/2014/main" id="{78AB027D-C047-4AEB-854D-B2AD7473DF98}"/>
              </a:ext>
            </a:extLst>
          </p:cNvPr>
          <p:cNvSpPr/>
          <p:nvPr/>
        </p:nvSpPr>
        <p:spPr>
          <a:xfrm>
            <a:off x="7273118" y="4889463"/>
            <a:ext cx="272842" cy="17616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298B9EA1-0184-4887-8CFA-7C34DE6A8105}"/>
              </a:ext>
            </a:extLst>
          </p:cNvPr>
          <p:cNvSpPr txBox="1"/>
          <p:nvPr/>
        </p:nvSpPr>
        <p:spPr>
          <a:xfrm>
            <a:off x="2280712" y="3232190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[W]</a:t>
            </a:r>
            <a:endParaRPr lang="sv-SE" sz="1200" dirty="0"/>
          </a:p>
        </p:txBody>
      </p:sp>
      <p:sp>
        <p:nvSpPr>
          <p:cNvPr id="87" name="textruta 86">
            <a:extLst>
              <a:ext uri="{FF2B5EF4-FFF2-40B4-BE49-F238E27FC236}">
                <a16:creationId xmlns:a16="http://schemas.microsoft.com/office/drawing/2014/main" id="{C0B2D06F-F3FB-498F-95CE-6077B4D8CE11}"/>
              </a:ext>
            </a:extLst>
          </p:cNvPr>
          <p:cNvSpPr txBox="1"/>
          <p:nvPr/>
        </p:nvSpPr>
        <p:spPr>
          <a:xfrm>
            <a:off x="2345782" y="2701913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[R]</a:t>
            </a:r>
            <a:endParaRPr lang="sv-SE" sz="1200" dirty="0"/>
          </a:p>
        </p:txBody>
      </p:sp>
      <p:sp>
        <p:nvSpPr>
          <p:cNvPr id="88" name="textruta 87">
            <a:extLst>
              <a:ext uri="{FF2B5EF4-FFF2-40B4-BE49-F238E27FC236}">
                <a16:creationId xmlns:a16="http://schemas.microsoft.com/office/drawing/2014/main" id="{3CC48980-4AA1-4BEE-A1D3-1D4A8F293EEE}"/>
              </a:ext>
            </a:extLst>
          </p:cNvPr>
          <p:cNvSpPr txBox="1"/>
          <p:nvPr/>
        </p:nvSpPr>
        <p:spPr>
          <a:xfrm>
            <a:off x="2311268" y="6459240"/>
            <a:ext cx="483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[BB]</a:t>
            </a:r>
            <a:endParaRPr lang="sv-SE" sz="1200" dirty="0"/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348B083A-3172-4B6F-87AA-1F11EE50B08B}"/>
              </a:ext>
            </a:extLst>
          </p:cNvPr>
          <p:cNvSpPr txBox="1"/>
          <p:nvPr/>
        </p:nvSpPr>
        <p:spPr>
          <a:xfrm>
            <a:off x="3863551" y="6459240"/>
            <a:ext cx="483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[BB]</a:t>
            </a:r>
            <a:endParaRPr lang="sv-SE" sz="1200" dirty="0"/>
          </a:p>
        </p:txBody>
      </p:sp>
      <p:grpSp>
        <p:nvGrpSpPr>
          <p:cNvPr id="90" name="Grupp 89">
            <a:extLst>
              <a:ext uri="{FF2B5EF4-FFF2-40B4-BE49-F238E27FC236}">
                <a16:creationId xmlns:a16="http://schemas.microsoft.com/office/drawing/2014/main" id="{91512E94-087F-4866-BB07-8105CDCFEFDB}"/>
              </a:ext>
            </a:extLst>
          </p:cNvPr>
          <p:cNvGrpSpPr/>
          <p:nvPr/>
        </p:nvGrpSpPr>
        <p:grpSpPr>
          <a:xfrm rot="5400000" flipV="1">
            <a:off x="2899908" y="2415489"/>
            <a:ext cx="175562" cy="1652372"/>
            <a:chOff x="3240634" y="4169664"/>
            <a:chExt cx="175562" cy="1127001"/>
          </a:xfrm>
        </p:grpSpPr>
        <p:sp>
          <p:nvSpPr>
            <p:cNvPr id="91" name="Likbent triangel 90">
              <a:extLst>
                <a:ext uri="{FF2B5EF4-FFF2-40B4-BE49-F238E27FC236}">
                  <a16:creationId xmlns:a16="http://schemas.microsoft.com/office/drawing/2014/main" id="{31567C66-AC07-4BCF-B932-329E5122BA5E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93" name="Rak koppling 92">
              <a:extLst>
                <a:ext uri="{FF2B5EF4-FFF2-40B4-BE49-F238E27FC236}">
                  <a16:creationId xmlns:a16="http://schemas.microsoft.com/office/drawing/2014/main" id="{23FC4587-0591-4AB4-AA1F-2CE5BEC53425}"/>
                </a:ext>
              </a:extLst>
            </p:cNvPr>
            <p:cNvCxnSpPr>
              <a:stCxn id="91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ktangel 96">
            <a:extLst>
              <a:ext uri="{FF2B5EF4-FFF2-40B4-BE49-F238E27FC236}">
                <a16:creationId xmlns:a16="http://schemas.microsoft.com/office/drawing/2014/main" id="{FDA46B08-F94B-44D1-8CC4-C0056DF6708E}"/>
              </a:ext>
            </a:extLst>
          </p:cNvPr>
          <p:cNvSpPr/>
          <p:nvPr/>
        </p:nvSpPr>
        <p:spPr>
          <a:xfrm>
            <a:off x="2835297" y="3122196"/>
            <a:ext cx="284131" cy="2810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8" name="Grupp 97">
            <a:extLst>
              <a:ext uri="{FF2B5EF4-FFF2-40B4-BE49-F238E27FC236}">
                <a16:creationId xmlns:a16="http://schemas.microsoft.com/office/drawing/2014/main" id="{E6BA94E8-1ACF-4EEF-A1C0-33148B1AB939}"/>
              </a:ext>
            </a:extLst>
          </p:cNvPr>
          <p:cNvGrpSpPr/>
          <p:nvPr/>
        </p:nvGrpSpPr>
        <p:grpSpPr>
          <a:xfrm rot="5400000">
            <a:off x="5769599" y="1843696"/>
            <a:ext cx="175562" cy="1716435"/>
            <a:chOff x="3240634" y="4169664"/>
            <a:chExt cx="175562" cy="1127001"/>
          </a:xfrm>
        </p:grpSpPr>
        <p:sp>
          <p:nvSpPr>
            <p:cNvPr id="99" name="Likbent triangel 98">
              <a:extLst>
                <a:ext uri="{FF2B5EF4-FFF2-40B4-BE49-F238E27FC236}">
                  <a16:creationId xmlns:a16="http://schemas.microsoft.com/office/drawing/2014/main" id="{224FA884-51C6-43EF-AB80-72655B00ECFB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00" name="Rak koppling 99">
              <a:extLst>
                <a:ext uri="{FF2B5EF4-FFF2-40B4-BE49-F238E27FC236}">
                  <a16:creationId xmlns:a16="http://schemas.microsoft.com/office/drawing/2014/main" id="{AA593AB9-73DC-453B-8744-D4EE438C4553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ktangel 106">
            <a:extLst>
              <a:ext uri="{FF2B5EF4-FFF2-40B4-BE49-F238E27FC236}">
                <a16:creationId xmlns:a16="http://schemas.microsoft.com/office/drawing/2014/main" id="{A123E624-1F7E-441A-AB53-BD94B3D753A6}"/>
              </a:ext>
            </a:extLst>
          </p:cNvPr>
          <p:cNvSpPr/>
          <p:nvPr/>
        </p:nvSpPr>
        <p:spPr>
          <a:xfrm>
            <a:off x="5805132" y="3169901"/>
            <a:ext cx="284131" cy="2810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09" name="Grupp 108">
            <a:extLst>
              <a:ext uri="{FF2B5EF4-FFF2-40B4-BE49-F238E27FC236}">
                <a16:creationId xmlns:a16="http://schemas.microsoft.com/office/drawing/2014/main" id="{379E9516-1D4B-42AD-8871-FB6CDE2C6039}"/>
              </a:ext>
            </a:extLst>
          </p:cNvPr>
          <p:cNvGrpSpPr/>
          <p:nvPr/>
        </p:nvGrpSpPr>
        <p:grpSpPr>
          <a:xfrm rot="5400000">
            <a:off x="5740922" y="2412978"/>
            <a:ext cx="175562" cy="1773790"/>
            <a:chOff x="3240634" y="4169664"/>
            <a:chExt cx="175562" cy="1127001"/>
          </a:xfrm>
        </p:grpSpPr>
        <p:sp>
          <p:nvSpPr>
            <p:cNvPr id="110" name="Likbent triangel 109">
              <a:extLst>
                <a:ext uri="{FF2B5EF4-FFF2-40B4-BE49-F238E27FC236}">
                  <a16:creationId xmlns:a16="http://schemas.microsoft.com/office/drawing/2014/main" id="{97712C05-7CCE-4720-8BE9-C66161C84F29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11" name="Rak koppling 110">
              <a:extLst>
                <a:ext uri="{FF2B5EF4-FFF2-40B4-BE49-F238E27FC236}">
                  <a16:creationId xmlns:a16="http://schemas.microsoft.com/office/drawing/2014/main" id="{AF317DD0-B797-45DD-977A-FBA6EDC66B74}"/>
                </a:ext>
              </a:extLst>
            </p:cNvPr>
            <p:cNvCxnSpPr>
              <a:stCxn id="110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ruta 111">
            <a:extLst>
              <a:ext uri="{FF2B5EF4-FFF2-40B4-BE49-F238E27FC236}">
                <a16:creationId xmlns:a16="http://schemas.microsoft.com/office/drawing/2014/main" id="{9C64DC38-F660-4714-874F-879DB04104D5}"/>
              </a:ext>
            </a:extLst>
          </p:cNvPr>
          <p:cNvSpPr txBox="1"/>
          <p:nvPr/>
        </p:nvSpPr>
        <p:spPr>
          <a:xfrm>
            <a:off x="4990253" y="2852159"/>
            <a:ext cx="18099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Data Argument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ruta 112">
            <a:extLst>
              <a:ext uri="{FF2B5EF4-FFF2-40B4-BE49-F238E27FC236}">
                <a16:creationId xmlns:a16="http://schemas.microsoft.com/office/drawing/2014/main" id="{4B1A9AE0-E79B-415C-8FD9-8A36B6B04FCD}"/>
              </a:ext>
            </a:extLst>
          </p:cNvPr>
          <p:cNvSpPr txBox="1"/>
          <p:nvPr/>
        </p:nvSpPr>
        <p:spPr>
          <a:xfrm>
            <a:off x="5254316" y="2677067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[R]</a:t>
            </a:r>
            <a:endParaRPr lang="sv-SE" sz="1200" dirty="0"/>
          </a:p>
        </p:txBody>
      </p:sp>
      <p:sp>
        <p:nvSpPr>
          <p:cNvPr id="116" name="textruta 115">
            <a:extLst>
              <a:ext uri="{FF2B5EF4-FFF2-40B4-BE49-F238E27FC236}">
                <a16:creationId xmlns:a16="http://schemas.microsoft.com/office/drawing/2014/main" id="{14EC0D9C-9547-4D49-8623-73032C1A01F6}"/>
              </a:ext>
            </a:extLst>
          </p:cNvPr>
          <p:cNvSpPr txBox="1"/>
          <p:nvPr/>
        </p:nvSpPr>
        <p:spPr>
          <a:xfrm>
            <a:off x="4621502" y="3448115"/>
            <a:ext cx="26086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Learning Argument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ruta 116">
            <a:extLst>
              <a:ext uri="{FF2B5EF4-FFF2-40B4-BE49-F238E27FC236}">
                <a16:creationId xmlns:a16="http://schemas.microsoft.com/office/drawing/2014/main" id="{883628F2-9ADD-44BC-885F-735F0479A20E}"/>
              </a:ext>
            </a:extLst>
          </p:cNvPr>
          <p:cNvSpPr txBox="1"/>
          <p:nvPr/>
        </p:nvSpPr>
        <p:spPr>
          <a:xfrm>
            <a:off x="5351437" y="3285159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[W]</a:t>
            </a:r>
            <a:endParaRPr lang="sv-SE" sz="1200" dirty="0"/>
          </a:p>
        </p:txBody>
      </p:sp>
      <p:sp>
        <p:nvSpPr>
          <p:cNvPr id="118" name="textruta 117">
            <a:extLst>
              <a:ext uri="{FF2B5EF4-FFF2-40B4-BE49-F238E27FC236}">
                <a16:creationId xmlns:a16="http://schemas.microsoft.com/office/drawing/2014/main" id="{731CE33B-99B0-48BB-A7BD-0EA6A777A7F2}"/>
              </a:ext>
            </a:extLst>
          </p:cNvPr>
          <p:cNvSpPr txBox="1"/>
          <p:nvPr/>
        </p:nvSpPr>
        <p:spPr>
          <a:xfrm>
            <a:off x="5221817" y="5253031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[H]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326906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ihandsfigur: Form 34">
            <a:extLst>
              <a:ext uri="{FF2B5EF4-FFF2-40B4-BE49-F238E27FC236}">
                <a16:creationId xmlns:a16="http://schemas.microsoft.com/office/drawing/2014/main" id="{A22A6649-1A1E-44D7-8633-4AA1879AFB83}"/>
              </a:ext>
            </a:extLst>
          </p:cNvPr>
          <p:cNvSpPr/>
          <p:nvPr/>
        </p:nvSpPr>
        <p:spPr>
          <a:xfrm>
            <a:off x="3276040" y="105514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288966" y="-18440"/>
            <a:ext cx="1624741" cy="9756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used to develop and verify the ML model is sufficient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E6829AF8-45F6-4CA3-A98F-232890DA31FD}"/>
              </a:ext>
            </a:extLst>
          </p:cNvPr>
          <p:cNvSpPr txBox="1"/>
          <p:nvPr/>
        </p:nvSpPr>
        <p:spPr>
          <a:xfrm>
            <a:off x="3321045" y="121955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[N]</a:t>
            </a:r>
            <a:endParaRPr lang="sv-SE" sz="1200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13ACEA5C-6A2B-4622-B0C7-0DFB9A4AE848}"/>
              </a:ext>
            </a:extLst>
          </p:cNvPr>
          <p:cNvGrpSpPr/>
          <p:nvPr/>
        </p:nvGrpSpPr>
        <p:grpSpPr>
          <a:xfrm rot="5400000">
            <a:off x="4787009" y="43244"/>
            <a:ext cx="175562" cy="839045"/>
            <a:chOff x="3240634" y="4169664"/>
            <a:chExt cx="175562" cy="1127001"/>
          </a:xfrm>
        </p:grpSpPr>
        <p:sp>
          <p:nvSpPr>
            <p:cNvPr id="12" name="Likbent triangel 11">
              <a:extLst>
                <a:ext uri="{FF2B5EF4-FFF2-40B4-BE49-F238E27FC236}">
                  <a16:creationId xmlns:a16="http://schemas.microsoft.com/office/drawing/2014/main" id="{AADAEBB8-5BEE-4EB0-B0F5-090B2586918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F96AB960-70ED-41E0-8F9F-EABFBD63B5E4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Parallellogram 44">
            <a:extLst>
              <a:ext uri="{FF2B5EF4-FFF2-40B4-BE49-F238E27FC236}">
                <a16:creationId xmlns:a16="http://schemas.microsoft.com/office/drawing/2014/main" id="{F037D520-9518-4334-8D65-7B273A352793}"/>
              </a:ext>
            </a:extLst>
          </p:cNvPr>
          <p:cNvSpPr/>
          <p:nvPr/>
        </p:nvSpPr>
        <p:spPr>
          <a:xfrm>
            <a:off x="5129719" y="1336444"/>
            <a:ext cx="1762850" cy="714504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 over requirements for data sufficiency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18237" y="9138"/>
            <a:ext cx="2892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Data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C01A0275-16B2-4B8F-A32E-A89420051429}"/>
              </a:ext>
            </a:extLst>
          </p:cNvPr>
          <p:cNvCxnSpPr>
            <a:cxnSpLocks/>
            <a:stCxn id="126" idx="2"/>
            <a:endCxn id="133" idx="0"/>
          </p:cNvCxnSpPr>
          <p:nvPr/>
        </p:nvCxnSpPr>
        <p:spPr>
          <a:xfrm>
            <a:off x="6894427" y="4656002"/>
            <a:ext cx="2546046" cy="43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4A7C0788-CEE6-4468-8DE9-D630CDF665C5}"/>
              </a:ext>
            </a:extLst>
          </p:cNvPr>
          <p:cNvCxnSpPr>
            <a:cxnSpLocks/>
            <a:stCxn id="45" idx="4"/>
            <a:endCxn id="57" idx="0"/>
          </p:cNvCxnSpPr>
          <p:nvPr/>
        </p:nvCxnSpPr>
        <p:spPr>
          <a:xfrm flipH="1">
            <a:off x="5002069" y="2050948"/>
            <a:ext cx="1009075" cy="437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ktangel 56">
            <a:extLst>
              <a:ext uri="{FF2B5EF4-FFF2-40B4-BE49-F238E27FC236}">
                <a16:creationId xmlns:a16="http://schemas.microsoft.com/office/drawing/2014/main" id="{AE9437E7-4CC3-41B5-95F8-BCE024FB6DE9}"/>
              </a:ext>
            </a:extLst>
          </p:cNvPr>
          <p:cNvSpPr/>
          <p:nvPr/>
        </p:nvSpPr>
        <p:spPr>
          <a:xfrm>
            <a:off x="4152627" y="2488366"/>
            <a:ext cx="1698884" cy="97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requirements are sufficient to ensure it is possible to develop an ML model that satisfies the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67" name="Rak pilkoppling 66">
            <a:extLst>
              <a:ext uri="{FF2B5EF4-FFF2-40B4-BE49-F238E27FC236}">
                <a16:creationId xmlns:a16="http://schemas.microsoft.com/office/drawing/2014/main" id="{CF4679F6-DD43-46CD-BC3E-476A724B7606}"/>
              </a:ext>
            </a:extLst>
          </p:cNvPr>
          <p:cNvCxnSpPr>
            <a:cxnSpLocks/>
            <a:stCxn id="45" idx="4"/>
            <a:endCxn id="112" idx="0"/>
          </p:cNvCxnSpPr>
          <p:nvPr/>
        </p:nvCxnSpPr>
        <p:spPr>
          <a:xfrm>
            <a:off x="6011144" y="2050948"/>
            <a:ext cx="1073755" cy="437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ruta 77">
            <a:extLst>
              <a:ext uri="{FF2B5EF4-FFF2-40B4-BE49-F238E27FC236}">
                <a16:creationId xmlns:a16="http://schemas.microsoft.com/office/drawing/2014/main" id="{F9E5424D-F87F-427D-9F7A-1AB2AB9DA672}"/>
              </a:ext>
            </a:extLst>
          </p:cNvPr>
          <p:cNvSpPr txBox="1"/>
          <p:nvPr/>
        </p:nvSpPr>
        <p:spPr>
          <a:xfrm>
            <a:off x="10757383" y="4384624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79" name="Ellips 78">
            <a:extLst>
              <a:ext uri="{FF2B5EF4-FFF2-40B4-BE49-F238E27FC236}">
                <a16:creationId xmlns:a16="http://schemas.microsoft.com/office/drawing/2014/main" id="{D311F247-EDE1-4F9F-8321-C76F5875E32A}"/>
              </a:ext>
            </a:extLst>
          </p:cNvPr>
          <p:cNvSpPr/>
          <p:nvPr/>
        </p:nvSpPr>
        <p:spPr>
          <a:xfrm>
            <a:off x="8621485" y="3671523"/>
            <a:ext cx="2441751" cy="984479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J3.1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the Pro-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SiVIC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“Object Catalog” (analogous to longitudinal traffic observations)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Ellips 105">
            <a:extLst>
              <a:ext uri="{FF2B5EF4-FFF2-40B4-BE49-F238E27FC236}">
                <a16:creationId xmlns:a16="http://schemas.microsoft.com/office/drawing/2014/main" id="{0241305F-A367-4403-A349-B3C987091EAE}"/>
              </a:ext>
            </a:extLst>
          </p:cNvPr>
          <p:cNvSpPr/>
          <p:nvPr/>
        </p:nvSpPr>
        <p:spPr>
          <a:xfrm>
            <a:off x="4308654" y="3697471"/>
            <a:ext cx="1393850" cy="119960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Sn3.1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Rak pilkoppling 114">
            <a:extLst>
              <a:ext uri="{FF2B5EF4-FFF2-40B4-BE49-F238E27FC236}">
                <a16:creationId xmlns:a16="http://schemas.microsoft.com/office/drawing/2014/main" id="{01F8C630-05D2-4160-A975-BE038DA80D71}"/>
              </a:ext>
            </a:extLst>
          </p:cNvPr>
          <p:cNvCxnSpPr>
            <a:cxnSpLocks/>
            <a:stCxn id="57" idx="2"/>
            <a:endCxn id="106" idx="0"/>
          </p:cNvCxnSpPr>
          <p:nvPr/>
        </p:nvCxnSpPr>
        <p:spPr>
          <a:xfrm>
            <a:off x="5002069" y="3465196"/>
            <a:ext cx="3510" cy="232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ktangel 123">
            <a:extLst>
              <a:ext uri="{FF2B5EF4-FFF2-40B4-BE49-F238E27FC236}">
                <a16:creationId xmlns:a16="http://schemas.microsoft.com/office/drawing/2014/main" id="{39E69630-47DE-47E5-887B-993EEBB2EF0C}"/>
              </a:ext>
            </a:extLst>
          </p:cNvPr>
          <p:cNvSpPr/>
          <p:nvPr/>
        </p:nvSpPr>
        <p:spPr>
          <a:xfrm>
            <a:off x="3561013" y="5094051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generated data meets the relevance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25" name="Rak pilkoppling 124">
            <a:extLst>
              <a:ext uri="{FF2B5EF4-FFF2-40B4-BE49-F238E27FC236}">
                <a16:creationId xmlns:a16="http://schemas.microsoft.com/office/drawing/2014/main" id="{6424ACBF-49A2-4E3E-AB9B-94B3689B8614}"/>
              </a:ext>
            </a:extLst>
          </p:cNvPr>
          <p:cNvCxnSpPr>
            <a:cxnSpLocks/>
            <a:stCxn id="124" idx="2"/>
            <a:endCxn id="144" idx="0"/>
          </p:cNvCxnSpPr>
          <p:nvPr/>
        </p:nvCxnSpPr>
        <p:spPr>
          <a:xfrm flipH="1">
            <a:off x="4349467" y="5912105"/>
            <a:ext cx="1" cy="193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ktangel 130">
            <a:extLst>
              <a:ext uri="{FF2B5EF4-FFF2-40B4-BE49-F238E27FC236}">
                <a16:creationId xmlns:a16="http://schemas.microsoft.com/office/drawing/2014/main" id="{3261E7AC-DF2A-4F05-860D-215709D2F1A3}"/>
              </a:ext>
            </a:extLst>
          </p:cNvPr>
          <p:cNvSpPr/>
          <p:nvPr/>
        </p:nvSpPr>
        <p:spPr>
          <a:xfrm>
            <a:off x="5259080" y="5094051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G3.5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generated data meets the completeness 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54" name="Rak pilkoppling 153">
            <a:extLst>
              <a:ext uri="{FF2B5EF4-FFF2-40B4-BE49-F238E27FC236}">
                <a16:creationId xmlns:a16="http://schemas.microsoft.com/office/drawing/2014/main" id="{81C9F871-3943-45AA-AD50-3F0160F1E674}"/>
              </a:ext>
            </a:extLst>
          </p:cNvPr>
          <p:cNvCxnSpPr>
            <a:cxnSpLocks/>
            <a:stCxn id="23" idx="2"/>
            <a:endCxn id="45" idx="1"/>
          </p:cNvCxnSpPr>
          <p:nvPr/>
        </p:nvCxnSpPr>
        <p:spPr>
          <a:xfrm flipH="1">
            <a:off x="6100457" y="957214"/>
            <a:ext cx="880" cy="37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 74">
            <a:extLst>
              <a:ext uri="{FF2B5EF4-FFF2-40B4-BE49-F238E27FC236}">
                <a16:creationId xmlns:a16="http://schemas.microsoft.com/office/drawing/2014/main" id="{0950ED5B-8181-495E-8EB5-91F0E17AF079}"/>
              </a:ext>
            </a:extLst>
          </p:cNvPr>
          <p:cNvGrpSpPr/>
          <p:nvPr/>
        </p:nvGrpSpPr>
        <p:grpSpPr>
          <a:xfrm rot="4149472" flipV="1">
            <a:off x="7221827" y="-98952"/>
            <a:ext cx="175562" cy="839518"/>
            <a:chOff x="3240634" y="4169664"/>
            <a:chExt cx="175562" cy="1127001"/>
          </a:xfrm>
        </p:grpSpPr>
        <p:sp>
          <p:nvSpPr>
            <p:cNvPr id="76" name="Likbent triangel 75">
              <a:extLst>
                <a:ext uri="{FF2B5EF4-FFF2-40B4-BE49-F238E27FC236}">
                  <a16:creationId xmlns:a16="http://schemas.microsoft.com/office/drawing/2014/main" id="{6D2426DC-0E3C-4C21-8CDB-ACADC184D2CE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0" name="Rak koppling 79">
              <a:extLst>
                <a:ext uri="{FF2B5EF4-FFF2-40B4-BE49-F238E27FC236}">
                  <a16:creationId xmlns:a16="http://schemas.microsoft.com/office/drawing/2014/main" id="{135A6EA6-3944-491D-871E-61986C814E99}"/>
                </a:ext>
              </a:extLst>
            </p:cNvPr>
            <p:cNvCxnSpPr>
              <a:stCxn id="76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rihandsfigur: Form 84">
            <a:extLst>
              <a:ext uri="{FF2B5EF4-FFF2-40B4-BE49-F238E27FC236}">
                <a16:creationId xmlns:a16="http://schemas.microsoft.com/office/drawing/2014/main" id="{54000C0B-8DDD-4562-AB15-19EFBDAE292E}"/>
              </a:ext>
            </a:extLst>
          </p:cNvPr>
          <p:cNvSpPr/>
          <p:nvPr/>
        </p:nvSpPr>
        <p:spPr>
          <a:xfrm>
            <a:off x="7694634" y="-293301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C3.2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data</a:t>
            </a:r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96CA784B-47B2-46F3-BF95-3992342F770B}"/>
              </a:ext>
            </a:extLst>
          </p:cNvPr>
          <p:cNvSpPr txBox="1"/>
          <p:nvPr/>
        </p:nvSpPr>
        <p:spPr>
          <a:xfrm>
            <a:off x="7739639" y="-276860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[O]</a:t>
            </a:r>
            <a:endParaRPr lang="sv-SE" sz="1200" dirty="0"/>
          </a:p>
        </p:txBody>
      </p:sp>
      <p:sp>
        <p:nvSpPr>
          <p:cNvPr id="87" name="Frihandsfigur: Form 86">
            <a:extLst>
              <a:ext uri="{FF2B5EF4-FFF2-40B4-BE49-F238E27FC236}">
                <a16:creationId xmlns:a16="http://schemas.microsoft.com/office/drawing/2014/main" id="{1A879284-563A-4B68-8C47-3EB68B861D4B}"/>
              </a:ext>
            </a:extLst>
          </p:cNvPr>
          <p:cNvSpPr/>
          <p:nvPr/>
        </p:nvSpPr>
        <p:spPr>
          <a:xfrm>
            <a:off x="7679637" y="631060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C3.2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88" name="textruta 87">
            <a:extLst>
              <a:ext uri="{FF2B5EF4-FFF2-40B4-BE49-F238E27FC236}">
                <a16:creationId xmlns:a16="http://schemas.microsoft.com/office/drawing/2014/main" id="{EA5AEB4A-7482-4D74-958A-3117E3423261}"/>
              </a:ext>
            </a:extLst>
          </p:cNvPr>
          <p:cNvSpPr txBox="1"/>
          <p:nvPr/>
        </p:nvSpPr>
        <p:spPr>
          <a:xfrm>
            <a:off x="7724642" y="647501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[P]</a:t>
            </a:r>
            <a:endParaRPr lang="sv-SE" sz="1200" dirty="0"/>
          </a:p>
        </p:txBody>
      </p:sp>
      <p:grpSp>
        <p:nvGrpSpPr>
          <p:cNvPr id="89" name="Grupp 88">
            <a:extLst>
              <a:ext uri="{FF2B5EF4-FFF2-40B4-BE49-F238E27FC236}">
                <a16:creationId xmlns:a16="http://schemas.microsoft.com/office/drawing/2014/main" id="{04BC8D17-A52A-496F-BE7C-830AD08F5C3E}"/>
              </a:ext>
            </a:extLst>
          </p:cNvPr>
          <p:cNvGrpSpPr/>
          <p:nvPr/>
        </p:nvGrpSpPr>
        <p:grpSpPr>
          <a:xfrm rot="7178227" flipV="1">
            <a:off x="7206848" y="250890"/>
            <a:ext cx="175562" cy="883492"/>
            <a:chOff x="3240634" y="4169664"/>
            <a:chExt cx="175562" cy="1127001"/>
          </a:xfrm>
        </p:grpSpPr>
        <p:sp>
          <p:nvSpPr>
            <p:cNvPr id="90" name="Likbent triangel 89">
              <a:extLst>
                <a:ext uri="{FF2B5EF4-FFF2-40B4-BE49-F238E27FC236}">
                  <a16:creationId xmlns:a16="http://schemas.microsoft.com/office/drawing/2014/main" id="{3D91CC4C-C9A7-43FE-8889-B86BC472BB11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91" name="Rak koppling 90">
              <a:extLst>
                <a:ext uri="{FF2B5EF4-FFF2-40B4-BE49-F238E27FC236}">
                  <a16:creationId xmlns:a16="http://schemas.microsoft.com/office/drawing/2014/main" id="{1D59F07B-9479-4304-AF0B-31F7AEB31FD9}"/>
                </a:ext>
              </a:extLst>
            </p:cNvPr>
            <p:cNvCxnSpPr>
              <a:stCxn id="90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Frihandsfigur: Form 92">
            <a:extLst>
              <a:ext uri="{FF2B5EF4-FFF2-40B4-BE49-F238E27FC236}">
                <a16:creationId xmlns:a16="http://schemas.microsoft.com/office/drawing/2014/main" id="{C3D48268-2616-4FB4-B38A-801C9042ED0B}"/>
              </a:ext>
            </a:extLst>
          </p:cNvPr>
          <p:cNvSpPr/>
          <p:nvPr/>
        </p:nvSpPr>
        <p:spPr>
          <a:xfrm>
            <a:off x="7775336" y="1547220"/>
            <a:ext cx="1309672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C3.4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ruta 96">
            <a:extLst>
              <a:ext uri="{FF2B5EF4-FFF2-40B4-BE49-F238E27FC236}">
                <a16:creationId xmlns:a16="http://schemas.microsoft.com/office/drawing/2014/main" id="{8362363D-6E1A-49FD-B65A-673C7E1616D1}"/>
              </a:ext>
            </a:extLst>
          </p:cNvPr>
          <p:cNvSpPr txBox="1"/>
          <p:nvPr/>
        </p:nvSpPr>
        <p:spPr>
          <a:xfrm>
            <a:off x="7820342" y="1563661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[L]</a:t>
            </a:r>
            <a:endParaRPr lang="sv-SE" sz="1200" dirty="0"/>
          </a:p>
        </p:txBody>
      </p:sp>
      <p:grpSp>
        <p:nvGrpSpPr>
          <p:cNvPr id="98" name="Grupp 97">
            <a:extLst>
              <a:ext uri="{FF2B5EF4-FFF2-40B4-BE49-F238E27FC236}">
                <a16:creationId xmlns:a16="http://schemas.microsoft.com/office/drawing/2014/main" id="{AA36B540-8CE4-4424-97E5-EBD81C7C14A2}"/>
              </a:ext>
            </a:extLst>
          </p:cNvPr>
          <p:cNvGrpSpPr/>
          <p:nvPr/>
        </p:nvGrpSpPr>
        <p:grpSpPr>
          <a:xfrm rot="5400000" flipV="1">
            <a:off x="7189663" y="1349125"/>
            <a:ext cx="175562" cy="995790"/>
            <a:chOff x="3240634" y="4169664"/>
            <a:chExt cx="175562" cy="1127001"/>
          </a:xfrm>
        </p:grpSpPr>
        <p:sp>
          <p:nvSpPr>
            <p:cNvPr id="99" name="Likbent triangel 98">
              <a:extLst>
                <a:ext uri="{FF2B5EF4-FFF2-40B4-BE49-F238E27FC236}">
                  <a16:creationId xmlns:a16="http://schemas.microsoft.com/office/drawing/2014/main" id="{63FBD813-32F4-4BAD-AA73-CA31417B614A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00" name="Rak koppling 99">
              <a:extLst>
                <a:ext uri="{FF2B5EF4-FFF2-40B4-BE49-F238E27FC236}">
                  <a16:creationId xmlns:a16="http://schemas.microsoft.com/office/drawing/2014/main" id="{49F663CF-F77C-4CE2-BEAB-BF6C00E1C3E4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ktangel 111">
            <a:extLst>
              <a:ext uri="{FF2B5EF4-FFF2-40B4-BE49-F238E27FC236}">
                <a16:creationId xmlns:a16="http://schemas.microsoft.com/office/drawing/2014/main" id="{2055D87A-1481-44D1-9C6D-B45C3357FA20}"/>
              </a:ext>
            </a:extLst>
          </p:cNvPr>
          <p:cNvSpPr/>
          <p:nvPr/>
        </p:nvSpPr>
        <p:spPr>
          <a:xfrm>
            <a:off x="6235457" y="2488366"/>
            <a:ext cx="1698884" cy="97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generated satisfies the 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3" name="Frihandsfigur: Form 112">
            <a:extLst>
              <a:ext uri="{FF2B5EF4-FFF2-40B4-BE49-F238E27FC236}">
                <a16:creationId xmlns:a16="http://schemas.microsoft.com/office/drawing/2014/main" id="{F1F4BEEA-3981-400F-B38B-08772A0CA90F}"/>
              </a:ext>
            </a:extLst>
          </p:cNvPr>
          <p:cNvSpPr/>
          <p:nvPr/>
        </p:nvSpPr>
        <p:spPr>
          <a:xfrm>
            <a:off x="8925740" y="2750697"/>
            <a:ext cx="1309672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C3.5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Generation Log</a:t>
            </a:r>
          </a:p>
        </p:txBody>
      </p:sp>
      <p:sp>
        <p:nvSpPr>
          <p:cNvPr id="116" name="textruta 115">
            <a:extLst>
              <a:ext uri="{FF2B5EF4-FFF2-40B4-BE49-F238E27FC236}">
                <a16:creationId xmlns:a16="http://schemas.microsoft.com/office/drawing/2014/main" id="{E51B4045-9FB6-4FAA-A232-52D1C0911417}"/>
              </a:ext>
            </a:extLst>
          </p:cNvPr>
          <p:cNvSpPr txBox="1"/>
          <p:nvPr/>
        </p:nvSpPr>
        <p:spPr>
          <a:xfrm>
            <a:off x="8970746" y="2767138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[Q]</a:t>
            </a:r>
            <a:endParaRPr lang="sv-SE" sz="1200" dirty="0"/>
          </a:p>
        </p:txBody>
      </p:sp>
      <p:grpSp>
        <p:nvGrpSpPr>
          <p:cNvPr id="117" name="Grupp 116">
            <a:extLst>
              <a:ext uri="{FF2B5EF4-FFF2-40B4-BE49-F238E27FC236}">
                <a16:creationId xmlns:a16="http://schemas.microsoft.com/office/drawing/2014/main" id="{CD126AAD-FD00-45F4-8D51-C766BA30B2D9}"/>
              </a:ext>
            </a:extLst>
          </p:cNvPr>
          <p:cNvGrpSpPr/>
          <p:nvPr/>
        </p:nvGrpSpPr>
        <p:grpSpPr>
          <a:xfrm rot="5400000" flipV="1">
            <a:off x="8340067" y="2552602"/>
            <a:ext cx="175562" cy="995790"/>
            <a:chOff x="3240634" y="4169664"/>
            <a:chExt cx="175562" cy="1127001"/>
          </a:xfrm>
        </p:grpSpPr>
        <p:sp>
          <p:nvSpPr>
            <p:cNvPr id="118" name="Likbent triangel 117">
              <a:extLst>
                <a:ext uri="{FF2B5EF4-FFF2-40B4-BE49-F238E27FC236}">
                  <a16:creationId xmlns:a16="http://schemas.microsoft.com/office/drawing/2014/main" id="{55844567-C7D9-47E8-8CBB-07FFF2832BAC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19" name="Rak koppling 118">
              <a:extLst>
                <a:ext uri="{FF2B5EF4-FFF2-40B4-BE49-F238E27FC236}">
                  <a16:creationId xmlns:a16="http://schemas.microsoft.com/office/drawing/2014/main" id="{50A10519-E4F7-4C4D-BF2F-D323697A708E}"/>
                </a:ext>
              </a:extLst>
            </p:cNvPr>
            <p:cNvCxnSpPr>
              <a:stCxn id="118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ruta 120">
            <a:extLst>
              <a:ext uri="{FF2B5EF4-FFF2-40B4-BE49-F238E27FC236}">
                <a16:creationId xmlns:a16="http://schemas.microsoft.com/office/drawing/2014/main" id="{29C01E99-B576-452A-86E1-ACCE3F2FA4FA}"/>
              </a:ext>
            </a:extLst>
          </p:cNvPr>
          <p:cNvSpPr txBox="1"/>
          <p:nvPr/>
        </p:nvSpPr>
        <p:spPr>
          <a:xfrm>
            <a:off x="4400906" y="3869441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[M]</a:t>
            </a:r>
            <a:endParaRPr lang="sv-SE" sz="1200" dirty="0"/>
          </a:p>
        </p:txBody>
      </p:sp>
      <p:sp>
        <p:nvSpPr>
          <p:cNvPr id="122" name="Parallellogram 121">
            <a:extLst>
              <a:ext uri="{FF2B5EF4-FFF2-40B4-BE49-F238E27FC236}">
                <a16:creationId xmlns:a16="http://schemas.microsoft.com/office/drawing/2014/main" id="{EA32C256-2CA3-4793-85A3-FDA6B2988541}"/>
              </a:ext>
            </a:extLst>
          </p:cNvPr>
          <p:cNvSpPr/>
          <p:nvPr/>
        </p:nvSpPr>
        <p:spPr>
          <a:xfrm>
            <a:off x="6043567" y="3680438"/>
            <a:ext cx="1887166" cy="779164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satisfaction of different types of 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Rak pilkoppling 122">
            <a:extLst>
              <a:ext uri="{FF2B5EF4-FFF2-40B4-BE49-F238E27FC236}">
                <a16:creationId xmlns:a16="http://schemas.microsoft.com/office/drawing/2014/main" id="{79B36324-917E-4ADE-B363-5B818F84CAEE}"/>
              </a:ext>
            </a:extLst>
          </p:cNvPr>
          <p:cNvCxnSpPr>
            <a:cxnSpLocks/>
            <a:stCxn id="112" idx="2"/>
            <a:endCxn id="122" idx="1"/>
          </p:cNvCxnSpPr>
          <p:nvPr/>
        </p:nvCxnSpPr>
        <p:spPr>
          <a:xfrm flipH="1">
            <a:off x="7084546" y="3465196"/>
            <a:ext cx="353" cy="215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mb 125">
            <a:extLst>
              <a:ext uri="{FF2B5EF4-FFF2-40B4-BE49-F238E27FC236}">
                <a16:creationId xmlns:a16="http://schemas.microsoft.com/office/drawing/2014/main" id="{25938386-6747-436F-8D81-E9455FD155E3}"/>
              </a:ext>
            </a:extLst>
          </p:cNvPr>
          <p:cNvSpPr/>
          <p:nvPr/>
        </p:nvSpPr>
        <p:spPr>
          <a:xfrm>
            <a:off x="6801704" y="4472572"/>
            <a:ext cx="185446" cy="18343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27" name="Grupp 126">
            <a:extLst>
              <a:ext uri="{FF2B5EF4-FFF2-40B4-BE49-F238E27FC236}">
                <a16:creationId xmlns:a16="http://schemas.microsoft.com/office/drawing/2014/main" id="{878A3C38-57F6-40AE-89B9-0162EBFE396A}"/>
              </a:ext>
            </a:extLst>
          </p:cNvPr>
          <p:cNvGrpSpPr/>
          <p:nvPr/>
        </p:nvGrpSpPr>
        <p:grpSpPr>
          <a:xfrm rot="5400000" flipV="1">
            <a:off x="8133133" y="3735481"/>
            <a:ext cx="175562" cy="801143"/>
            <a:chOff x="3240634" y="4169664"/>
            <a:chExt cx="175562" cy="1127001"/>
          </a:xfrm>
        </p:grpSpPr>
        <p:sp>
          <p:nvSpPr>
            <p:cNvPr id="129" name="Likbent triangel 128">
              <a:extLst>
                <a:ext uri="{FF2B5EF4-FFF2-40B4-BE49-F238E27FC236}">
                  <a16:creationId xmlns:a16="http://schemas.microsoft.com/office/drawing/2014/main" id="{91E262A5-855B-46D4-AA8E-FB93E6DBA06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0" name="Rak koppling 129">
              <a:extLst>
                <a:ext uri="{FF2B5EF4-FFF2-40B4-BE49-F238E27FC236}">
                  <a16:creationId xmlns:a16="http://schemas.microsoft.com/office/drawing/2014/main" id="{45893430-3B0D-4578-BB44-FBFDAB97365B}"/>
                </a:ext>
              </a:extLst>
            </p:cNvPr>
            <p:cNvCxnSpPr>
              <a:stCxn id="12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Rektangel 131">
            <a:extLst>
              <a:ext uri="{FF2B5EF4-FFF2-40B4-BE49-F238E27FC236}">
                <a16:creationId xmlns:a16="http://schemas.microsoft.com/office/drawing/2014/main" id="{C4406AB3-15EC-4F28-81B8-CE6E554C9520}"/>
              </a:ext>
            </a:extLst>
          </p:cNvPr>
          <p:cNvSpPr/>
          <p:nvPr/>
        </p:nvSpPr>
        <p:spPr>
          <a:xfrm>
            <a:off x="6954010" y="5094051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G3.6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generated data meets the accuracy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" name="Rektangel 132">
            <a:extLst>
              <a:ext uri="{FF2B5EF4-FFF2-40B4-BE49-F238E27FC236}">
                <a16:creationId xmlns:a16="http://schemas.microsoft.com/office/drawing/2014/main" id="{1C16755A-3BBC-41FC-8D47-3DEAC94E1FE8}"/>
              </a:ext>
            </a:extLst>
          </p:cNvPr>
          <p:cNvSpPr/>
          <p:nvPr/>
        </p:nvSpPr>
        <p:spPr>
          <a:xfrm>
            <a:off x="8652018" y="5094051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G3.7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generated data meets the balance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8" name="Rak pilkoppling 137">
            <a:extLst>
              <a:ext uri="{FF2B5EF4-FFF2-40B4-BE49-F238E27FC236}">
                <a16:creationId xmlns:a16="http://schemas.microsoft.com/office/drawing/2014/main" id="{C99E2E14-38C9-4ECE-B4B5-DDDB6F26B01D}"/>
              </a:ext>
            </a:extLst>
          </p:cNvPr>
          <p:cNvCxnSpPr>
            <a:cxnSpLocks/>
            <a:stCxn id="126" idx="2"/>
            <a:endCxn id="132" idx="0"/>
          </p:cNvCxnSpPr>
          <p:nvPr/>
        </p:nvCxnSpPr>
        <p:spPr>
          <a:xfrm>
            <a:off x="6894427" y="4656002"/>
            <a:ext cx="848038" cy="43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Rak pilkoppling 138">
            <a:extLst>
              <a:ext uri="{FF2B5EF4-FFF2-40B4-BE49-F238E27FC236}">
                <a16:creationId xmlns:a16="http://schemas.microsoft.com/office/drawing/2014/main" id="{D373EC4C-4280-4395-9806-9F308ABF4545}"/>
              </a:ext>
            </a:extLst>
          </p:cNvPr>
          <p:cNvCxnSpPr>
            <a:cxnSpLocks/>
            <a:stCxn id="126" idx="2"/>
            <a:endCxn id="131" idx="0"/>
          </p:cNvCxnSpPr>
          <p:nvPr/>
        </p:nvCxnSpPr>
        <p:spPr>
          <a:xfrm flipH="1">
            <a:off x="6047535" y="4656002"/>
            <a:ext cx="846892" cy="43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ak pilkoppling 141">
            <a:extLst>
              <a:ext uri="{FF2B5EF4-FFF2-40B4-BE49-F238E27FC236}">
                <a16:creationId xmlns:a16="http://schemas.microsoft.com/office/drawing/2014/main" id="{C6B3C901-3B4B-4982-B56D-45AB0335DAD5}"/>
              </a:ext>
            </a:extLst>
          </p:cNvPr>
          <p:cNvCxnSpPr>
            <a:cxnSpLocks/>
            <a:stCxn id="126" idx="2"/>
            <a:endCxn id="124" idx="0"/>
          </p:cNvCxnSpPr>
          <p:nvPr/>
        </p:nvCxnSpPr>
        <p:spPr>
          <a:xfrm flipH="1">
            <a:off x="4349468" y="4656002"/>
            <a:ext cx="2544959" cy="43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Ellips 143">
            <a:extLst>
              <a:ext uri="{FF2B5EF4-FFF2-40B4-BE49-F238E27FC236}">
                <a16:creationId xmlns:a16="http://schemas.microsoft.com/office/drawing/2014/main" id="{14AD96BA-589B-459F-BE96-164BA05918A6}"/>
              </a:ext>
            </a:extLst>
          </p:cNvPr>
          <p:cNvSpPr/>
          <p:nvPr/>
        </p:nvSpPr>
        <p:spPr>
          <a:xfrm>
            <a:off x="3598245" y="6105952"/>
            <a:ext cx="1502444" cy="129306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Sn3.2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7" name="Rak pilkoppling 146">
            <a:extLst>
              <a:ext uri="{FF2B5EF4-FFF2-40B4-BE49-F238E27FC236}">
                <a16:creationId xmlns:a16="http://schemas.microsoft.com/office/drawing/2014/main" id="{0C6839BE-D726-4F0C-B488-CE1C4F4E9830}"/>
              </a:ext>
            </a:extLst>
          </p:cNvPr>
          <p:cNvCxnSpPr>
            <a:cxnSpLocks/>
            <a:stCxn id="131" idx="2"/>
            <a:endCxn id="148" idx="0"/>
          </p:cNvCxnSpPr>
          <p:nvPr/>
        </p:nvCxnSpPr>
        <p:spPr>
          <a:xfrm flipH="1">
            <a:off x="6045771" y="5912105"/>
            <a:ext cx="1764" cy="193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 147">
            <a:extLst>
              <a:ext uri="{FF2B5EF4-FFF2-40B4-BE49-F238E27FC236}">
                <a16:creationId xmlns:a16="http://schemas.microsoft.com/office/drawing/2014/main" id="{8B650507-95B9-4B95-83C6-40B3BA4A9E8D}"/>
              </a:ext>
            </a:extLst>
          </p:cNvPr>
          <p:cNvSpPr/>
          <p:nvPr/>
        </p:nvSpPr>
        <p:spPr>
          <a:xfrm>
            <a:off x="5294549" y="6105952"/>
            <a:ext cx="1502444" cy="129306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Sn3.3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Completeness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Ellips 154">
            <a:extLst>
              <a:ext uri="{FF2B5EF4-FFF2-40B4-BE49-F238E27FC236}">
                <a16:creationId xmlns:a16="http://schemas.microsoft.com/office/drawing/2014/main" id="{564EA5A6-2150-40DB-BD79-D209748AC12B}"/>
              </a:ext>
            </a:extLst>
          </p:cNvPr>
          <p:cNvSpPr/>
          <p:nvPr/>
        </p:nvSpPr>
        <p:spPr>
          <a:xfrm>
            <a:off x="6995619" y="6122045"/>
            <a:ext cx="1502444" cy="129306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Sn3.4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Rak pilkoppling 155">
            <a:extLst>
              <a:ext uri="{FF2B5EF4-FFF2-40B4-BE49-F238E27FC236}">
                <a16:creationId xmlns:a16="http://schemas.microsoft.com/office/drawing/2014/main" id="{19CA8AD2-5BB6-439D-A20F-4798556848C5}"/>
              </a:ext>
            </a:extLst>
          </p:cNvPr>
          <p:cNvCxnSpPr>
            <a:cxnSpLocks/>
            <a:stCxn id="132" idx="2"/>
            <a:endCxn id="155" idx="0"/>
          </p:cNvCxnSpPr>
          <p:nvPr/>
        </p:nvCxnSpPr>
        <p:spPr>
          <a:xfrm>
            <a:off x="7742465" y="5912105"/>
            <a:ext cx="4376" cy="20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Ellips 156">
            <a:extLst>
              <a:ext uri="{FF2B5EF4-FFF2-40B4-BE49-F238E27FC236}">
                <a16:creationId xmlns:a16="http://schemas.microsoft.com/office/drawing/2014/main" id="{31DAB261-55F7-44E7-B6D2-220C6EEC5D6D}"/>
              </a:ext>
            </a:extLst>
          </p:cNvPr>
          <p:cNvSpPr/>
          <p:nvPr/>
        </p:nvSpPr>
        <p:spPr>
          <a:xfrm>
            <a:off x="8691923" y="6122045"/>
            <a:ext cx="1502444" cy="129306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Sn3.5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8" name="Rak pilkoppling 157">
            <a:extLst>
              <a:ext uri="{FF2B5EF4-FFF2-40B4-BE49-F238E27FC236}">
                <a16:creationId xmlns:a16="http://schemas.microsoft.com/office/drawing/2014/main" id="{CB5FC91B-20F0-4DD1-900A-4924F80C7538}"/>
              </a:ext>
            </a:extLst>
          </p:cNvPr>
          <p:cNvCxnSpPr>
            <a:cxnSpLocks/>
            <a:stCxn id="133" idx="2"/>
            <a:endCxn id="157" idx="0"/>
          </p:cNvCxnSpPr>
          <p:nvPr/>
        </p:nvCxnSpPr>
        <p:spPr>
          <a:xfrm>
            <a:off x="9440473" y="5912105"/>
            <a:ext cx="2672" cy="20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ruta 158">
            <a:extLst>
              <a:ext uri="{FF2B5EF4-FFF2-40B4-BE49-F238E27FC236}">
                <a16:creationId xmlns:a16="http://schemas.microsoft.com/office/drawing/2014/main" id="{F2C6DDB6-77F8-4729-A114-F7F59D5E0902}"/>
              </a:ext>
            </a:extLst>
          </p:cNvPr>
          <p:cNvSpPr txBox="1"/>
          <p:nvPr/>
        </p:nvSpPr>
        <p:spPr>
          <a:xfrm>
            <a:off x="3776605" y="6277361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[S]</a:t>
            </a:r>
            <a:endParaRPr lang="sv-SE" sz="1200" dirty="0"/>
          </a:p>
        </p:txBody>
      </p:sp>
      <p:sp>
        <p:nvSpPr>
          <p:cNvPr id="160" name="textruta 159">
            <a:extLst>
              <a:ext uri="{FF2B5EF4-FFF2-40B4-BE49-F238E27FC236}">
                <a16:creationId xmlns:a16="http://schemas.microsoft.com/office/drawing/2014/main" id="{A3695A1D-1B1F-4727-A6CC-7A3CD7CED778}"/>
              </a:ext>
            </a:extLst>
          </p:cNvPr>
          <p:cNvSpPr txBox="1"/>
          <p:nvPr/>
        </p:nvSpPr>
        <p:spPr>
          <a:xfrm>
            <a:off x="5497874" y="6277361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[S]</a:t>
            </a:r>
            <a:endParaRPr lang="sv-SE" sz="1200" dirty="0"/>
          </a:p>
        </p:txBody>
      </p:sp>
      <p:sp>
        <p:nvSpPr>
          <p:cNvPr id="161" name="textruta 160">
            <a:extLst>
              <a:ext uri="{FF2B5EF4-FFF2-40B4-BE49-F238E27FC236}">
                <a16:creationId xmlns:a16="http://schemas.microsoft.com/office/drawing/2014/main" id="{0A5AA6E7-BD3B-47DB-953A-4E4A8203309B}"/>
              </a:ext>
            </a:extLst>
          </p:cNvPr>
          <p:cNvSpPr txBox="1"/>
          <p:nvPr/>
        </p:nvSpPr>
        <p:spPr>
          <a:xfrm>
            <a:off x="7169421" y="6277360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[S]</a:t>
            </a:r>
            <a:endParaRPr lang="sv-SE" sz="1200" dirty="0"/>
          </a:p>
        </p:txBody>
      </p:sp>
      <p:sp>
        <p:nvSpPr>
          <p:cNvPr id="162" name="textruta 161">
            <a:extLst>
              <a:ext uri="{FF2B5EF4-FFF2-40B4-BE49-F238E27FC236}">
                <a16:creationId xmlns:a16="http://schemas.microsoft.com/office/drawing/2014/main" id="{5E157569-F0D3-4BBD-BCDF-3A621824E589}"/>
              </a:ext>
            </a:extLst>
          </p:cNvPr>
          <p:cNvSpPr txBox="1"/>
          <p:nvPr/>
        </p:nvSpPr>
        <p:spPr>
          <a:xfrm>
            <a:off x="8880378" y="6277359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[S]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154609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531</Words>
  <Application>Microsoft Office PowerPoint</Application>
  <PresentationFormat>Bredbild</PresentationFormat>
  <Paragraphs>171</Paragraphs>
  <Slides>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Markus Borg</dc:creator>
  <cp:lastModifiedBy>Markus Borg</cp:lastModifiedBy>
  <cp:revision>19</cp:revision>
  <dcterms:created xsi:type="dcterms:W3CDTF">2021-09-07T11:43:02Z</dcterms:created>
  <dcterms:modified xsi:type="dcterms:W3CDTF">2021-09-21T07:53:44Z</dcterms:modified>
</cp:coreProperties>
</file>