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34" r:id="rId7"/>
    <p:sldId id="337" r:id="rId8"/>
    <p:sldId id="335" r:id="rId9"/>
    <p:sldId id="30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23" d="100"/>
          <a:sy n="123" d="100"/>
        </p:scale>
        <p:origin x="114" y="192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5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73C8D9-CE6D-AA17-08C5-62EEC7375D4E}"/>
              </a:ext>
            </a:extLst>
          </p:cNvPr>
          <p:cNvSpPr txBox="1"/>
          <p:nvPr/>
        </p:nvSpPr>
        <p:spPr>
          <a:xfrm>
            <a:off x="4367809" y="1809738"/>
            <a:ext cx="7115886" cy="135421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프로젝트명</a:t>
            </a:r>
            <a:r>
              <a:rPr lang="en-US" altLang="ko-KR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r>
              <a:rPr lang="en-US" altLang="ko-KR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</a:t>
            </a:r>
            <a:r>
              <a:rPr lang="en-US" altLang="ko-KR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3247695"/>
            <a:ext cx="12192000" cy="86025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rPr>
              <a:t>제공된 목차 항목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rPr>
              <a:t>/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rPr>
              <a:t>구성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rPr>
              <a:t>/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rPr>
              <a:t>세부내용이 모두 포함되어야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rPr>
              <a:t>합니다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78C8"/>
              </a:solidFill>
              <a:latin typeface="+mn-ea"/>
            </a:endParaRPr>
          </a:p>
          <a:p>
            <a:pPr algn="ctr"/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rPr>
              <a:t>참고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rPr>
              <a:t>(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rPr>
              <a:t>예시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rPr>
              <a:t>)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rPr>
              <a:t>디자인이므로 자유롭게 변경 가능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5ADEEF-A1EB-4A5E-B31D-2DD09939039D}"/>
              </a:ext>
            </a:extLst>
          </p:cNvPr>
          <p:cNvSpPr txBox="1"/>
          <p:nvPr/>
        </p:nvSpPr>
        <p:spPr>
          <a:xfrm>
            <a:off x="6824895" y="5121188"/>
            <a:ext cx="5158567" cy="40216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멘토</a:t>
            </a:r>
            <a:r>
              <a: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○○○</a:t>
            </a:r>
            <a:endParaRPr lang="en-US" altLang="ko-KR" sz="20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FA678B-2EB1-169D-6EE4-F587EF397234}"/>
              </a:ext>
            </a:extLst>
          </p:cNvPr>
          <p:cNvSpPr txBox="1"/>
          <p:nvPr/>
        </p:nvSpPr>
        <p:spPr>
          <a:xfrm>
            <a:off x="6810988" y="4028125"/>
            <a:ext cx="5158567" cy="956159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TEAM 1</a:t>
            </a:r>
            <a:r>
              <a:rPr lang="ko-KR" altLang="en-US" sz="2400" b="1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ko-KR" altLang="en-US" sz="2400" b="1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400" b="1" dirty="0" err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어벤져스</a:t>
            </a:r>
            <a:r>
              <a:rPr lang="ko-KR" altLang="en-US" sz="2400" b="1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 err="1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en-US" altLang="ko-KR" sz="2400" b="1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</a:t>
            </a:r>
            <a:r>
              <a: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○○</a:t>
            </a:r>
            <a:r>
              <a: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박○○</a:t>
            </a:r>
            <a:r>
              <a: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이○○</a:t>
            </a:r>
            <a:r>
              <a: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최○○</a:t>
            </a:r>
            <a:r>
              <a: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정○○</a:t>
            </a:r>
            <a:endParaRPr lang="en-US" altLang="ko-KR" sz="20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4733C01-501E-BDB3-3FB4-8A1A6AFBB517}"/>
              </a:ext>
            </a:extLst>
          </p:cNvPr>
          <p:cNvSpPr txBox="1"/>
          <p:nvPr/>
        </p:nvSpPr>
        <p:spPr>
          <a:xfrm>
            <a:off x="875370" y="957535"/>
            <a:ext cx="22522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8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 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E109AB5-00CA-F0E8-7FD9-645FB6E912A9}"/>
              </a:ext>
            </a:extLst>
          </p:cNvPr>
          <p:cNvSpPr txBox="1"/>
          <p:nvPr/>
        </p:nvSpPr>
        <p:spPr>
          <a:xfrm>
            <a:off x="1461721" y="585057"/>
            <a:ext cx="486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68CD54-D633-5776-71CD-FD7897E3EC30}"/>
              </a:ext>
            </a:extLst>
          </p:cNvPr>
          <p:cNvSpPr txBox="1"/>
          <p:nvPr/>
        </p:nvSpPr>
        <p:spPr>
          <a:xfrm>
            <a:off x="743615" y="1430219"/>
            <a:ext cx="1032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아래 내용이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+mj-ea"/>
                <a:ea typeface="+mj-ea"/>
              </a:rPr>
              <a:t>반드시 포함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되도록 작성</a:t>
            </a:r>
            <a:r>
              <a: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한다</a:t>
            </a: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547BD1-FC8C-AF26-C281-E98B0339386D}"/>
              </a:ext>
            </a:extLst>
          </p:cNvPr>
          <p:cNvSpPr txBox="1"/>
          <p:nvPr/>
        </p:nvSpPr>
        <p:spPr>
          <a:xfrm>
            <a:off x="7548046" y="3060042"/>
            <a:ext cx="1704241" cy="735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r>
              <a: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/>
            </a:r>
            <a:br>
              <a: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구조</a:t>
            </a:r>
            <a:endParaRPr lang="en-US" altLang="ko-KR" sz="19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3060042"/>
            <a:ext cx="2122307" cy="2297848"/>
            <a:chOff x="501797" y="3060042"/>
            <a:chExt cx="2122307" cy="229784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3060042"/>
            <a:ext cx="2122307" cy="2094716"/>
            <a:chOff x="2784169" y="3060042"/>
            <a:chExt cx="2122307" cy="209471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3060042"/>
            <a:ext cx="2122307" cy="1671203"/>
            <a:chOff x="5064272" y="3060042"/>
            <a:chExt cx="2122307" cy="16712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3060042"/>
            <a:ext cx="2122307" cy="2094716"/>
            <a:chOff x="9626748" y="3060042"/>
            <a:chExt cx="2122307" cy="209471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8DE4B1-0C6D-133C-80D8-F6968CBF60AC}"/>
              </a:ext>
            </a:extLst>
          </p:cNvPr>
          <p:cNvSpPr txBox="1"/>
          <p:nvPr/>
        </p:nvSpPr>
        <p:spPr>
          <a:xfrm>
            <a:off x="1461721" y="585057"/>
            <a:ext cx="486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팀 구성 및 역할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04AE5-D365-4B0E-9031-83310E282831}"/>
              </a:ext>
            </a:extLst>
          </p:cNvPr>
          <p:cNvSpPr txBox="1"/>
          <p:nvPr/>
        </p:nvSpPr>
        <p:spPr>
          <a:xfrm>
            <a:off x="743615" y="1430219"/>
            <a:ext cx="1032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해당 프로젝트를 진행하면서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+mj-ea"/>
                <a:ea typeface="+mj-ea"/>
              </a:rPr>
              <a:t>훈련생 별로 주도적으로 참여한 부분을 중심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으로 작성한다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67EBB8-F256-651E-8870-1A2D77D8249A}"/>
              </a:ext>
            </a:extLst>
          </p:cNvPr>
          <p:cNvSpPr txBox="1"/>
          <p:nvPr/>
        </p:nvSpPr>
        <p:spPr>
          <a:xfrm>
            <a:off x="733876" y="2136129"/>
            <a:ext cx="5470136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운영 중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멘토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지원내역도 간략하게 작성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2980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sp>
        <p:nvSpPr>
          <p:cNvPr id="150" name="TextBox 149">
            <a:extLst>
              <a:ext uri="{FF2B5EF4-FFF2-40B4-BE49-F238E27FC236}">
                <a16:creationId xmlns:a16="http://schemas.microsoft.com/office/drawing/2014/main" id="{FCB858A7-1A91-D7F1-463B-A7B454AD0CA1}"/>
              </a:ext>
            </a:extLst>
          </p:cNvPr>
          <p:cNvSpPr txBox="1"/>
          <p:nvPr/>
        </p:nvSpPr>
        <p:spPr>
          <a:xfrm>
            <a:off x="5023036" y="3519045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정제 및 정규화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6939653-3B3C-D5B2-6EA2-213E296BF351}"/>
              </a:ext>
            </a:extLst>
          </p:cNvPr>
          <p:cNvSpPr txBox="1"/>
          <p:nvPr/>
        </p:nvSpPr>
        <p:spPr>
          <a:xfrm>
            <a:off x="8133721" y="3519045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서비스 테스팅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EEA2092-389C-0AA3-CDE5-12283C706BA3}"/>
              </a:ext>
            </a:extLst>
          </p:cNvPr>
          <p:cNvSpPr txBox="1"/>
          <p:nvPr/>
        </p:nvSpPr>
        <p:spPr>
          <a:xfrm>
            <a:off x="5023036" y="5072228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시스템 설계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24B626D-98A1-99BA-C6BF-9429BF93797D}"/>
              </a:ext>
            </a:extLst>
          </p:cNvPr>
          <p:cNvSpPr txBox="1"/>
          <p:nvPr/>
        </p:nvSpPr>
        <p:spPr>
          <a:xfrm>
            <a:off x="8133721" y="5072228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E9FBEB-C5FB-ED00-2326-8673D24E284C}"/>
              </a:ext>
            </a:extLst>
          </p:cNvPr>
          <p:cNvSpPr txBox="1"/>
          <p:nvPr/>
        </p:nvSpPr>
        <p:spPr>
          <a:xfrm>
            <a:off x="8133721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데이터 수집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317FFBC-1EEA-B2D2-BB82-A575356B1646}"/>
              </a:ext>
            </a:extLst>
          </p:cNvPr>
          <p:cNvSpPr txBox="1"/>
          <p:nvPr/>
        </p:nvSpPr>
        <p:spPr>
          <a:xfrm>
            <a:off x="5023036" y="5837816"/>
            <a:ext cx="3853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 피드백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 질의응답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8DE4B1-0C6D-133C-80D8-F6968CBF60AC}"/>
              </a:ext>
            </a:extLst>
          </p:cNvPr>
          <p:cNvSpPr txBox="1"/>
          <p:nvPr/>
        </p:nvSpPr>
        <p:spPr>
          <a:xfrm>
            <a:off x="1461721" y="585057"/>
            <a:ext cx="486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절차 및 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04AE5-D365-4B0E-9031-83310E282831}"/>
              </a:ext>
            </a:extLst>
          </p:cNvPr>
          <p:cNvSpPr txBox="1"/>
          <p:nvPr/>
        </p:nvSpPr>
        <p:spPr>
          <a:xfrm>
            <a:off x="743615" y="1430219"/>
            <a:ext cx="1032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프로젝트의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+mj-ea"/>
                <a:ea typeface="+mj-ea"/>
              </a:rPr>
              <a:t>사전 기획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+mj-ea"/>
                <a:ea typeface="+mj-ea"/>
              </a:rPr>
              <a:t>프로젝트 수행 및 완료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과정으로 나누어서 작성한다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77973"/>
              </p:ext>
            </p:extLst>
          </p:nvPr>
        </p:nvGraphicFramePr>
        <p:xfrm>
          <a:off x="524528" y="2832100"/>
          <a:ext cx="11218265" cy="355728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13753A6-3463-661C-1655-AAB129980639}"/>
              </a:ext>
            </a:extLst>
          </p:cNvPr>
          <p:cNvSpPr txBox="1"/>
          <p:nvPr/>
        </p:nvSpPr>
        <p:spPr>
          <a:xfrm>
            <a:off x="4927219" y="3340188"/>
            <a:ext cx="21217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기획 및 주제 선정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61B534-EA92-F4BB-D3E0-0D678E22BBFC}"/>
              </a:ext>
            </a:extLst>
          </p:cNvPr>
          <p:cNvSpPr txBox="1"/>
          <p:nvPr/>
        </p:nvSpPr>
        <p:spPr>
          <a:xfrm>
            <a:off x="7736845" y="3340188"/>
            <a:ext cx="10930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기획안 작성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8405A1-81F1-1A77-3467-B61984F7C156}"/>
              </a:ext>
            </a:extLst>
          </p:cNvPr>
          <p:cNvSpPr txBox="1"/>
          <p:nvPr/>
        </p:nvSpPr>
        <p:spPr>
          <a:xfrm>
            <a:off x="4927219" y="3873588"/>
            <a:ext cx="2121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 데이터  및 수집 절차 정의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CA86B6-E11A-4CCB-186F-0F7E9CCD0942}"/>
              </a:ext>
            </a:extLst>
          </p:cNvPr>
          <p:cNvSpPr txBox="1"/>
          <p:nvPr/>
        </p:nvSpPr>
        <p:spPr>
          <a:xfrm>
            <a:off x="7736845" y="3873588"/>
            <a:ext cx="1363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외부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수집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DBD37F-43AA-5CBF-7186-802468863128}"/>
              </a:ext>
            </a:extLst>
          </p:cNvPr>
          <p:cNvSpPr txBox="1"/>
          <p:nvPr/>
        </p:nvSpPr>
        <p:spPr>
          <a:xfrm>
            <a:off x="4927219" y="4402225"/>
            <a:ext cx="1971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정제 및 정규화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F4CF284-F5E9-7E56-4BF0-D714FE48825D}"/>
              </a:ext>
            </a:extLst>
          </p:cNvPr>
          <p:cNvSpPr txBox="1"/>
          <p:nvPr/>
        </p:nvSpPr>
        <p:spPr>
          <a:xfrm>
            <a:off x="4927219" y="4929275"/>
            <a:ext cx="1971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6BC604-1341-255F-4D68-038320EDB4D1}"/>
              </a:ext>
            </a:extLst>
          </p:cNvPr>
          <p:cNvSpPr txBox="1"/>
          <p:nvPr/>
        </p:nvSpPr>
        <p:spPr>
          <a:xfrm>
            <a:off x="4927219" y="5459500"/>
            <a:ext cx="21217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ctr"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서비스 시스템 설계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E65555-DE71-51FC-E0CD-0ACA6582EEE6}"/>
              </a:ext>
            </a:extLst>
          </p:cNvPr>
          <p:cNvSpPr txBox="1"/>
          <p:nvPr/>
        </p:nvSpPr>
        <p:spPr>
          <a:xfrm>
            <a:off x="7736845" y="5459500"/>
            <a:ext cx="15837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8DE4B1-0C6D-133C-80D8-F6968CBF60AC}"/>
              </a:ext>
            </a:extLst>
          </p:cNvPr>
          <p:cNvSpPr txBox="1"/>
          <p:nvPr/>
        </p:nvSpPr>
        <p:spPr>
          <a:xfrm>
            <a:off x="1461721" y="585057"/>
            <a:ext cx="486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경과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04AE5-D365-4B0E-9031-83310E282831}"/>
              </a:ext>
            </a:extLst>
          </p:cNvPr>
          <p:cNvSpPr txBox="1"/>
          <p:nvPr/>
        </p:nvSpPr>
        <p:spPr>
          <a:xfrm>
            <a:off x="743615" y="1430219"/>
            <a:ext cx="1032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</a:rPr>
              <a:t>프로젝트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+mj-ea"/>
                <a:ea typeface="+mj-ea"/>
              </a:rPr>
              <a:t>결과물이 도출된 과정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을 세부적으로 작성한다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98C1A-E42C-1959-DDA8-7FA3885AF73D}"/>
              </a:ext>
            </a:extLst>
          </p:cNvPr>
          <p:cNvSpPr txBox="1"/>
          <p:nvPr/>
        </p:nvSpPr>
        <p:spPr>
          <a:xfrm>
            <a:off x="1036137" y="2136129"/>
            <a:ext cx="10889721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이어지는 예시는 하나의 사례 제공을 위해서 간단하게 제시한 것이므로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rPr>
              <a:t>프로젝트 성격에 따라 보다 자세하게 작성</a:t>
            </a:r>
            <a:endParaRPr lang="en-US" altLang="ko-KR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D85C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812537"/>
            <a:ext cx="9211099" cy="351966"/>
            <a:chOff x="2665127" y="3812537"/>
            <a:chExt cx="9211099" cy="351966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709456"/>
            <a:ext cx="8787733" cy="391630"/>
            <a:chOff x="2665127" y="4709456"/>
            <a:chExt cx="8787733" cy="391630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87639"/>
            <a:ext cx="8953691" cy="476360"/>
            <a:chOff x="2665127" y="2787639"/>
            <a:chExt cx="8953691" cy="47636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</a:t>
              </a:r>
              <a:r>
                <a:rPr lang="ko-KR" altLang="en-US" sz="1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601324"/>
            <a:ext cx="8953691" cy="550799"/>
            <a:chOff x="2665127" y="5601324"/>
            <a:chExt cx="8953691" cy="550799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8DE4B1-0C6D-133C-80D8-F6968CBF60AC}"/>
              </a:ext>
            </a:extLst>
          </p:cNvPr>
          <p:cNvSpPr txBox="1"/>
          <p:nvPr/>
        </p:nvSpPr>
        <p:spPr>
          <a:xfrm>
            <a:off x="1461721" y="585057"/>
            <a:ext cx="486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경과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</a:t>
            </a:r>
            <a:r>
              <a:rPr lang="ko-KR" altLang="en-US" sz="1400" b="1" spc="-100" dirty="0" smtClean="0">
                <a:solidFill>
                  <a:schemeClr val="accent1"/>
                </a:solidFill>
                <a:latin typeface="+mn-ea"/>
              </a:rPr>
              <a:t>제시</a:t>
            </a:r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8DE4B1-0C6D-133C-80D8-F6968CBF60AC}"/>
              </a:ext>
            </a:extLst>
          </p:cNvPr>
          <p:cNvSpPr txBox="1"/>
          <p:nvPr/>
        </p:nvSpPr>
        <p:spPr>
          <a:xfrm>
            <a:off x="1461721" y="585057"/>
            <a:ext cx="486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경과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04AE5-D365-4B0E-9031-83310E282831}"/>
              </a:ext>
            </a:extLst>
          </p:cNvPr>
          <p:cNvSpPr txBox="1"/>
          <p:nvPr/>
        </p:nvSpPr>
        <p:spPr>
          <a:xfrm>
            <a:off x="743615" y="1430219"/>
            <a:ext cx="1032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fontAlgn="base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세부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 소개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 구동 및 기능 동작 여부 시연영상으로 제작한다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</a:t>
            </a:r>
            <a:r>
              <a:rPr lang="en-US" altLang="ko-KR" sz="1400" b="1" spc="-100" dirty="0" smtClean="0">
                <a:solidFill>
                  <a:schemeClr val="accent1"/>
                </a:solidFill>
                <a:latin typeface="+mn-ea"/>
              </a:rPr>
              <a:t>: </a:t>
            </a:r>
            <a:r>
              <a:rPr lang="ko-KR" altLang="en-US" sz="1400" b="1" spc="-100" dirty="0" smtClean="0">
                <a:solidFill>
                  <a:schemeClr val="accent1"/>
                </a:solidFill>
                <a:latin typeface="+mn-ea"/>
              </a:rPr>
              <a:t>시연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8DE4B1-0C6D-133C-80D8-F6968CBF60AC}"/>
              </a:ext>
            </a:extLst>
          </p:cNvPr>
          <p:cNvSpPr txBox="1"/>
          <p:nvPr/>
        </p:nvSpPr>
        <p:spPr>
          <a:xfrm>
            <a:off x="1461721" y="585057"/>
            <a:ext cx="486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자체 평가 의견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04AE5-D365-4B0E-9031-83310E282831}"/>
              </a:ext>
            </a:extLst>
          </p:cNvPr>
          <p:cNvSpPr txBox="1"/>
          <p:nvPr/>
        </p:nvSpPr>
        <p:spPr>
          <a:xfrm>
            <a:off x="743615" y="1430219"/>
            <a:ext cx="10906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결과물에 대한 프로젝트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의도와의 부합 정도 </a:t>
            </a:r>
            <a:r>
              <a: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및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실무 활용 가능 정도</a:t>
            </a: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달성도</a:t>
            </a: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완성도</a:t>
            </a:r>
            <a:r>
              <a: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등</a:t>
            </a: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</a:b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+mj-ea"/>
                <a:ea typeface="+mj-ea"/>
              </a:rPr>
              <a:t>훈련생의 자체적인 평가 의견과 느낀</a:t>
            </a:r>
            <a:r>
              <a: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+mj-ea"/>
                <a:ea typeface="+mj-ea"/>
              </a:rPr>
              <a:t>점</a:t>
            </a:r>
            <a:r>
              <a: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을 작성한다</a:t>
            </a: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534</Words>
  <Application>Microsoft Office PowerPoint</Application>
  <PresentationFormat>와이드스크린</PresentationFormat>
  <Paragraphs>110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Pretendard SemiBold</vt:lpstr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GGG</cp:lastModifiedBy>
  <cp:revision>22</cp:revision>
  <dcterms:created xsi:type="dcterms:W3CDTF">2023-12-20T03:00:25Z</dcterms:created>
  <dcterms:modified xsi:type="dcterms:W3CDTF">2024-10-08T08:52:02Z</dcterms:modified>
</cp:coreProperties>
</file>