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338" r:id="rId4"/>
    <p:sldId id="294" r:id="rId5"/>
    <p:sldId id="333" r:id="rId6"/>
    <p:sldId id="295" r:id="rId7"/>
    <p:sldId id="334" r:id="rId8"/>
    <p:sldId id="337" r:id="rId9"/>
    <p:sldId id="335" r:id="rId10"/>
    <p:sldId id="30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594" y="114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673C8D9-CE6D-AA17-08C5-62EEC7375D4E}"/>
              </a:ext>
            </a:extLst>
          </p:cNvPr>
          <p:cNvSpPr txBox="1"/>
          <p:nvPr/>
        </p:nvSpPr>
        <p:spPr>
          <a:xfrm>
            <a:off x="2538057" y="1631100"/>
            <a:ext cx="7115886" cy="738664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Human</a:t>
            </a:r>
            <a:r>
              <a:rPr lang="ko-KR" altLang="en-US" sz="4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4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Cloud</a:t>
            </a:r>
            <a:endParaRPr lang="ko-KR" altLang="en-US" sz="40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-14354" y="2998875"/>
            <a:ext cx="12192000" cy="86025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FA678B-2EB1-169D-6EE4-F587EF397234}"/>
              </a:ext>
            </a:extLst>
          </p:cNvPr>
          <p:cNvSpPr txBox="1"/>
          <p:nvPr/>
        </p:nvSpPr>
        <p:spPr>
          <a:xfrm>
            <a:off x="8976320" y="4012077"/>
            <a:ext cx="3007142" cy="956159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보드마카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정현의</a:t>
            </a:r>
            <a:r>
              <a:rPr lang="en-US" altLang="ko-KR" sz="20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이동욱</a:t>
            </a:r>
            <a:r>
              <a:rPr lang="en-US" altLang="ko-KR" sz="20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한혜진</a:t>
            </a:r>
            <a:endParaRPr lang="en-US" altLang="ko-KR" sz="20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DD694D-2F2E-3683-62A0-F9235D438C0E}"/>
              </a:ext>
            </a:extLst>
          </p:cNvPr>
          <p:cNvSpPr txBox="1"/>
          <p:nvPr/>
        </p:nvSpPr>
        <p:spPr>
          <a:xfrm>
            <a:off x="9156340" y="5118285"/>
            <a:ext cx="2827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멘토</a:t>
            </a:r>
            <a:endParaRPr lang="en-US" altLang="ko-KR" b="1" dirty="0"/>
          </a:p>
          <a:p>
            <a:pPr algn="r"/>
            <a:r>
              <a:rPr lang="ko-KR" altLang="en-US" dirty="0"/>
              <a:t>박 민</a:t>
            </a:r>
          </a:p>
        </p:txBody>
      </p: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C8DE4B1-0C6D-133C-80D8-F6968CBF60AC}"/>
              </a:ext>
            </a:extLst>
          </p:cNvPr>
          <p:cNvSpPr txBox="1"/>
          <p:nvPr/>
        </p:nvSpPr>
        <p:spPr>
          <a:xfrm>
            <a:off x="1461721" y="585057"/>
            <a:ext cx="4862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자체 평가 의견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439B1C8-3528-F911-5457-BF5ED692D7CF}"/>
              </a:ext>
            </a:extLst>
          </p:cNvPr>
          <p:cNvSpPr/>
          <p:nvPr/>
        </p:nvSpPr>
        <p:spPr>
          <a:xfrm>
            <a:off x="470276" y="2049734"/>
            <a:ext cx="5363941" cy="1748490"/>
          </a:xfrm>
          <a:prstGeom prst="roundRect">
            <a:avLst>
              <a:gd name="adj" fmla="val 689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6.0/10</a:t>
            </a:r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사전에 기획한 기능구현은 완료했으나</a:t>
            </a:r>
            <a:endParaRPr lang="en-US" altLang="ko-KR" sz="1400" dirty="0"/>
          </a:p>
          <a:p>
            <a:pPr algn="ctr"/>
            <a:r>
              <a:rPr lang="ko-KR" altLang="en-US" sz="1400" dirty="0"/>
              <a:t>스타일 적용</a:t>
            </a:r>
            <a:r>
              <a:rPr lang="en-US" altLang="ko-KR" sz="1400" dirty="0"/>
              <a:t>, </a:t>
            </a:r>
            <a:r>
              <a:rPr lang="ko-KR" altLang="en-US" sz="1400" dirty="0"/>
              <a:t>테스트</a:t>
            </a:r>
            <a:r>
              <a:rPr lang="en-US" altLang="ko-KR" sz="1400" dirty="0"/>
              <a:t>, </a:t>
            </a:r>
            <a:r>
              <a:rPr lang="ko-KR" altLang="en-US" sz="1400" dirty="0"/>
              <a:t>디버그</a:t>
            </a:r>
            <a:r>
              <a:rPr lang="en-US" altLang="ko-KR" sz="1400" dirty="0"/>
              <a:t>, </a:t>
            </a:r>
            <a:r>
              <a:rPr lang="ko-KR" altLang="en-US" sz="1400" dirty="0"/>
              <a:t>예외 처리</a:t>
            </a:r>
            <a:r>
              <a:rPr lang="en-US" altLang="ko-KR" sz="1400" dirty="0"/>
              <a:t>, </a:t>
            </a:r>
            <a:r>
              <a:rPr lang="ko-KR" altLang="en-US" sz="1400" dirty="0"/>
              <a:t>유효성 검사가 미흡했다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BDEF34A-4B05-D616-FE0F-53CE76D5D25D}"/>
              </a:ext>
            </a:extLst>
          </p:cNvPr>
          <p:cNvSpPr/>
          <p:nvPr/>
        </p:nvSpPr>
        <p:spPr>
          <a:xfrm>
            <a:off x="470276" y="4143648"/>
            <a:ext cx="5363941" cy="1748490"/>
          </a:xfrm>
          <a:prstGeom prst="roundRect">
            <a:avLst>
              <a:gd name="adj" fmla="val 689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기업페이지의 </a:t>
            </a:r>
            <a:r>
              <a:rPr lang="en-US" altLang="ko-KR" sz="1400" dirty="0"/>
              <a:t>UI </a:t>
            </a:r>
            <a:r>
              <a:rPr lang="ko-KR" altLang="en-US" sz="1400" dirty="0"/>
              <a:t>를 수정하고 유효성 검사와 예외 처리가 필요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521B70D-67A3-8111-1F80-FCA0E1856D70}"/>
              </a:ext>
            </a:extLst>
          </p:cNvPr>
          <p:cNvSpPr/>
          <p:nvPr/>
        </p:nvSpPr>
        <p:spPr>
          <a:xfrm>
            <a:off x="6324600" y="4143648"/>
            <a:ext cx="5363941" cy="1748490"/>
          </a:xfrm>
          <a:prstGeom prst="roundRect">
            <a:avLst>
              <a:gd name="adj" fmla="val 689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사전기획 팀원 간의 의사소통 일정 관리의 중요성을 배웠습니다</a:t>
            </a:r>
            <a:r>
              <a:rPr lang="en-US" altLang="ko-KR" sz="1400" dirty="0"/>
              <a:t>.</a:t>
            </a:r>
          </a:p>
          <a:p>
            <a:pPr algn="ctr"/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E025A8C-5815-C97A-B3AE-8F5FE071600F}"/>
              </a:ext>
            </a:extLst>
          </p:cNvPr>
          <p:cNvSpPr/>
          <p:nvPr/>
        </p:nvSpPr>
        <p:spPr>
          <a:xfrm>
            <a:off x="6324600" y="2060848"/>
            <a:ext cx="5363941" cy="1748490"/>
          </a:xfrm>
          <a:prstGeom prst="roundRect">
            <a:avLst>
              <a:gd name="adj" fmla="val 689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잘한 점</a:t>
            </a:r>
            <a:r>
              <a:rPr lang="en-US" altLang="ko-KR" sz="1400" dirty="0"/>
              <a:t>:</a:t>
            </a:r>
          </a:p>
          <a:p>
            <a:pPr algn="ctr"/>
            <a:r>
              <a:rPr lang="ko-KR" altLang="en-US" sz="1400" dirty="0"/>
              <a:t>각자 맡은 작업을 제대로 수행했다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아쉬운 점</a:t>
            </a:r>
            <a:r>
              <a:rPr lang="en-US" altLang="ko-KR" sz="1400" dirty="0"/>
              <a:t>:</a:t>
            </a:r>
          </a:p>
          <a:p>
            <a:pPr algn="ctr"/>
            <a:r>
              <a:rPr lang="ko-KR" altLang="en-US" sz="1400" dirty="0"/>
              <a:t>팀원간 의사소통이 부족했다</a:t>
            </a:r>
            <a:endParaRPr lang="en-US" altLang="ko-KR" sz="1400" dirty="0"/>
          </a:p>
          <a:p>
            <a:pPr algn="ctr"/>
            <a:r>
              <a:rPr lang="ko-KR" altLang="en-US" sz="1400" dirty="0"/>
              <a:t>팀장의 지휘가 많이 부족했다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4733C01-501E-BDB3-3FB4-8A1A6AFBB517}"/>
              </a:ext>
            </a:extLst>
          </p:cNvPr>
          <p:cNvSpPr txBox="1"/>
          <p:nvPr/>
        </p:nvSpPr>
        <p:spPr>
          <a:xfrm>
            <a:off x="875370" y="957535"/>
            <a:ext cx="22522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8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 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6317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65BF7-B1CF-EDDA-401B-0C0ED7E16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07AECBB-1D41-04E6-38A1-47417F8F8DE0}"/>
              </a:ext>
            </a:extLst>
          </p:cNvPr>
          <p:cNvSpPr txBox="1"/>
          <p:nvPr/>
        </p:nvSpPr>
        <p:spPr>
          <a:xfrm>
            <a:off x="696370" y="421482"/>
            <a:ext cx="4862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20EAA7-1C1F-E7DD-1792-9801A221532F}"/>
              </a:ext>
            </a:extLst>
          </p:cNvPr>
          <p:cNvSpPr txBox="1"/>
          <p:nvPr/>
        </p:nvSpPr>
        <p:spPr>
          <a:xfrm>
            <a:off x="700932" y="1160748"/>
            <a:ext cx="11227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구직자는 원하는 기업의 공고문을 검색하고 지원할 수 있다</a:t>
            </a:r>
            <a:endParaRPr lang="en-US" altLang="ko-KR" dirty="0"/>
          </a:p>
          <a:p>
            <a:r>
              <a:rPr lang="ko-KR" altLang="en-US" dirty="0"/>
              <a:t>기업은 적절한 인재를 검색하고 입사를 제안할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그러한 기능을 구현하고 실행 가능한 웹 앱으로써 개발한다</a:t>
            </a:r>
          </a:p>
        </p:txBody>
      </p:sp>
    </p:spTree>
    <p:extLst>
      <p:ext uri="{BB962C8B-B14F-4D97-AF65-F5344CB8AC3E}">
        <p14:creationId xmlns:p14="http://schemas.microsoft.com/office/powerpoint/2010/main" val="105597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E109AB5-00CA-F0E8-7FD9-645FB6E912A9}"/>
              </a:ext>
            </a:extLst>
          </p:cNvPr>
          <p:cNvSpPr txBox="1"/>
          <p:nvPr/>
        </p:nvSpPr>
        <p:spPr>
          <a:xfrm>
            <a:off x="696370" y="421482"/>
            <a:ext cx="4862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547BD1-FC8C-AF26-C281-E98B0339386D}"/>
              </a:ext>
            </a:extLst>
          </p:cNvPr>
          <p:cNvSpPr txBox="1"/>
          <p:nvPr/>
        </p:nvSpPr>
        <p:spPr>
          <a:xfrm>
            <a:off x="7548046" y="3060042"/>
            <a:ext cx="1704241" cy="735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br>
              <a: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r>
              <a:rPr lang="ko-KR" altLang="en-US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구조</a:t>
            </a:r>
            <a:endParaRPr lang="en-US" altLang="ko-KR" sz="19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3060042"/>
            <a:ext cx="2122307" cy="2297848"/>
            <a:chOff x="501797" y="3060042"/>
            <a:chExt cx="2122307" cy="2297848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특화 포인트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유사 서비스와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차별화된 내용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3060042"/>
            <a:ext cx="2122307" cy="2094716"/>
            <a:chOff x="2784169" y="3060042"/>
            <a:chExt cx="2122307" cy="2094716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3060042"/>
            <a:ext cx="2122307" cy="1671203"/>
            <a:chOff x="5064272" y="3060042"/>
            <a:chExt cx="2122307" cy="167120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3060042"/>
            <a:ext cx="2122307" cy="2094716"/>
            <a:chOff x="9626748" y="3060042"/>
            <a:chExt cx="2122307" cy="2094716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C8DE4B1-0C6D-133C-80D8-F6968CBF60AC}"/>
              </a:ext>
            </a:extLst>
          </p:cNvPr>
          <p:cNvSpPr txBox="1"/>
          <p:nvPr/>
        </p:nvSpPr>
        <p:spPr>
          <a:xfrm>
            <a:off x="1461721" y="585057"/>
            <a:ext cx="4862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팀 구성 및 역할</a:t>
            </a: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25990"/>
              </p:ext>
            </p:extLst>
          </p:nvPr>
        </p:nvGraphicFramePr>
        <p:xfrm>
          <a:off x="551384" y="2606720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정현의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이동욱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한혜진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 민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sp>
        <p:nvSpPr>
          <p:cNvPr id="150" name="TextBox 149">
            <a:extLst>
              <a:ext uri="{FF2B5EF4-FFF2-40B4-BE49-F238E27FC236}">
                <a16:creationId xmlns:a16="http://schemas.microsoft.com/office/drawing/2014/main" id="{FCB858A7-1A91-D7F1-463B-A7B454AD0CA1}"/>
              </a:ext>
            </a:extLst>
          </p:cNvPr>
          <p:cNvSpPr txBox="1"/>
          <p:nvPr/>
        </p:nvSpPr>
        <p:spPr>
          <a:xfrm>
            <a:off x="5049892" y="340388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페이지 구성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6939653-3B3C-D5B2-6EA2-213E296BF351}"/>
              </a:ext>
            </a:extLst>
          </p:cNvPr>
          <p:cNvSpPr txBox="1"/>
          <p:nvPr/>
        </p:nvSpPr>
        <p:spPr>
          <a:xfrm>
            <a:off x="8160577" y="340388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기능의 디버그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49892" y="4162949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 페이지 구성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EEA2092-389C-0AA3-CDE5-12283C706BA3}"/>
              </a:ext>
            </a:extLst>
          </p:cNvPr>
          <p:cNvSpPr txBox="1"/>
          <p:nvPr/>
        </p:nvSpPr>
        <p:spPr>
          <a:xfrm>
            <a:off x="5049892" y="4957070"/>
            <a:ext cx="22610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구성 및 정규화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24B626D-98A1-99BA-C6BF-9429BF93797D}"/>
              </a:ext>
            </a:extLst>
          </p:cNvPr>
          <p:cNvSpPr txBox="1"/>
          <p:nvPr/>
        </p:nvSpPr>
        <p:spPr>
          <a:xfrm>
            <a:off x="8160576" y="4957070"/>
            <a:ext cx="20398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관심공고 스크랩기능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317FFBC-1EEA-B2D2-BB82-A575356B1646}"/>
              </a:ext>
            </a:extLst>
          </p:cNvPr>
          <p:cNvSpPr txBox="1"/>
          <p:nvPr/>
        </p:nvSpPr>
        <p:spPr>
          <a:xfrm>
            <a:off x="5049892" y="5722658"/>
            <a:ext cx="3853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피드백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 질의응답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C8DE4B1-0C6D-133C-80D8-F6968CBF60AC}"/>
              </a:ext>
            </a:extLst>
          </p:cNvPr>
          <p:cNvSpPr txBox="1"/>
          <p:nvPr/>
        </p:nvSpPr>
        <p:spPr>
          <a:xfrm>
            <a:off x="1461721" y="585057"/>
            <a:ext cx="4862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절차 및 방법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17424"/>
              </p:ext>
            </p:extLst>
          </p:nvPr>
        </p:nvGraphicFramePr>
        <p:xfrm>
          <a:off x="486867" y="2716943"/>
          <a:ext cx="11218265" cy="355600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01/08(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01/08(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01/08(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01/09(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01/09(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01/13(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01/08(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01/09(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01/09(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01/21(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01/08(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01/21(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호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)(2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13753A6-3463-661C-1655-AAB129980639}"/>
              </a:ext>
            </a:extLst>
          </p:cNvPr>
          <p:cNvSpPr txBox="1"/>
          <p:nvPr/>
        </p:nvSpPr>
        <p:spPr>
          <a:xfrm>
            <a:off x="4889558" y="3225031"/>
            <a:ext cx="21217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기획 및 주제 선정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61B534-EA92-F4BB-D3E0-0D678E22BBFC}"/>
              </a:ext>
            </a:extLst>
          </p:cNvPr>
          <p:cNvSpPr txBox="1"/>
          <p:nvPr/>
        </p:nvSpPr>
        <p:spPr>
          <a:xfrm>
            <a:off x="7699184" y="3225031"/>
            <a:ext cx="10930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기획안 작성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8405A1-81F1-1A77-3467-B61984F7C156}"/>
              </a:ext>
            </a:extLst>
          </p:cNvPr>
          <p:cNvSpPr txBox="1"/>
          <p:nvPr/>
        </p:nvSpPr>
        <p:spPr>
          <a:xfrm>
            <a:off x="4889558" y="3758431"/>
            <a:ext cx="21217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 데이터 수집 및 정의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CA86B6-E11A-4CCB-186F-0F7E9CCD0942}"/>
              </a:ext>
            </a:extLst>
          </p:cNvPr>
          <p:cNvSpPr txBox="1"/>
          <p:nvPr/>
        </p:nvSpPr>
        <p:spPr>
          <a:xfrm>
            <a:off x="7699184" y="3758431"/>
            <a:ext cx="13631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외부 </a:t>
            </a: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수집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DBD37F-43AA-5CBF-7186-802468863128}"/>
              </a:ext>
            </a:extLst>
          </p:cNvPr>
          <p:cNvSpPr txBox="1"/>
          <p:nvPr/>
        </p:nvSpPr>
        <p:spPr>
          <a:xfrm>
            <a:off x="4889558" y="4287068"/>
            <a:ext cx="19715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정제 및 정규화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F4CF284-F5E9-7E56-4BF0-D714FE48825D}"/>
              </a:ext>
            </a:extLst>
          </p:cNvPr>
          <p:cNvSpPr txBox="1"/>
          <p:nvPr/>
        </p:nvSpPr>
        <p:spPr>
          <a:xfrm>
            <a:off x="4889558" y="4814118"/>
            <a:ext cx="19715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모형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36BC604-1341-255F-4D68-038320EDB4D1}"/>
              </a:ext>
            </a:extLst>
          </p:cNvPr>
          <p:cNvSpPr txBox="1"/>
          <p:nvPr/>
        </p:nvSpPr>
        <p:spPr>
          <a:xfrm>
            <a:off x="4889558" y="5344343"/>
            <a:ext cx="21217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fontAlgn="ctr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앱 서비스 시스템 설계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C8DE4B1-0C6D-133C-80D8-F6968CBF60AC}"/>
              </a:ext>
            </a:extLst>
          </p:cNvPr>
          <p:cNvSpPr txBox="1"/>
          <p:nvPr/>
        </p:nvSpPr>
        <p:spPr>
          <a:xfrm>
            <a:off x="1461721" y="585057"/>
            <a:ext cx="4862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경과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406696" y="1909627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531604" y="2833718"/>
            <a:ext cx="9211099" cy="351966"/>
            <a:chOff x="2665127" y="3812537"/>
            <a:chExt cx="9211099" cy="351966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과정이 잘 드러날 수 있도록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가공 과정부터 활용까지 전체적인 프로세스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단계별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로 작성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531604" y="3730637"/>
            <a:ext cx="8787733" cy="391630"/>
            <a:chOff x="2665127" y="4709456"/>
            <a:chExt cx="8787733" cy="391630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프로젝트 수행 과정에서의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피드백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과 그것을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적용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보완 등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한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포함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되도록 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531604" y="1808820"/>
            <a:ext cx="8953691" cy="476360"/>
            <a:chOff x="2665127" y="2787639"/>
            <a:chExt cx="8953691" cy="47636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결과를 서술하는 과정에서는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활용된 기술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방법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핵심기능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결과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등을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상세히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작성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531604" y="4622505"/>
            <a:ext cx="8953691" cy="550799"/>
            <a:chOff x="2665127" y="5601324"/>
            <a:chExt cx="8953691" cy="550799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결과물을 잘 드러낼 수 있는 자료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첨부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하여 작성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결과물 사진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 영상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구동 화면 등 프로젝트의 우수성이 드러날 수 있는 자료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 자료 예시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C8DE4B1-0C6D-133C-80D8-F6968CBF60AC}"/>
              </a:ext>
            </a:extLst>
          </p:cNvPr>
          <p:cNvSpPr txBox="1"/>
          <p:nvPr/>
        </p:nvSpPr>
        <p:spPr>
          <a:xfrm>
            <a:off x="1461721" y="585057"/>
            <a:ext cx="4862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경과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</a:t>
            </a:r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C8DE4B1-0C6D-133C-80D8-F6968CBF60AC}"/>
              </a:ext>
            </a:extLst>
          </p:cNvPr>
          <p:cNvSpPr txBox="1"/>
          <p:nvPr/>
        </p:nvSpPr>
        <p:spPr>
          <a:xfrm>
            <a:off x="1461721" y="585057"/>
            <a:ext cx="4862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경과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04669" y="1666397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426</Words>
  <Application>Microsoft Office PowerPoint</Application>
  <PresentationFormat>와이드스크린</PresentationFormat>
  <Paragraphs>104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맑은 고딕 Semilight</vt:lpstr>
      <vt:lpstr>세방고딕 Bold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GGG</cp:lastModifiedBy>
  <cp:revision>38</cp:revision>
  <dcterms:created xsi:type="dcterms:W3CDTF">2023-12-20T03:00:25Z</dcterms:created>
  <dcterms:modified xsi:type="dcterms:W3CDTF">2025-01-23T08:09:04Z</dcterms:modified>
</cp:coreProperties>
</file>