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1"/>
  </p:notesMasterIdLst>
  <p:sldIdLst>
    <p:sldId id="256" r:id="rId2"/>
    <p:sldId id="258" r:id="rId3"/>
    <p:sldId id="261" r:id="rId4"/>
    <p:sldId id="262" r:id="rId5"/>
    <p:sldId id="263" r:id="rId6"/>
    <p:sldId id="264" r:id="rId7"/>
    <p:sldId id="265" r:id="rId8"/>
    <p:sldId id="277" r:id="rId9"/>
    <p:sldId id="278" r:id="rId10"/>
  </p:sldIdLst>
  <p:sldSz cx="9144000" cy="5143500" type="screen16x9"/>
  <p:notesSz cx="6858000" cy="9144000"/>
  <p:embeddedFontLst>
    <p:embeddedFont>
      <p:font typeface="Epilogue" panose="020B0604020202020204" charset="0"/>
      <p:regular r:id="rId12"/>
      <p:bold r:id="rId13"/>
      <p:italic r:id="rId14"/>
      <p:boldItalic r:id="rId15"/>
    </p:embeddedFont>
    <p:embeddedFont>
      <p:font typeface="Lato" panose="020F0502020204030203" pitchFamily="34" charset="0"/>
      <p:regular r:id="rId16"/>
      <p:bold r:id="rId17"/>
      <p:italic r:id="rId18"/>
      <p:boldItalic r:id="rId19"/>
    </p:embeddedFont>
    <p:embeddedFont>
      <p:font typeface="Nunito Light" pitchFamily="2" charset="0"/>
      <p:regular r:id="rId20"/>
      <p:italic r:id="rId21"/>
    </p:embeddedFont>
    <p:embeddedFont>
      <p:font typeface="PT Sans" panose="020B0503020203020204" pitchFamily="34" charset="0"/>
      <p:regular r:id="rId22"/>
      <p:bold r:id="rId23"/>
      <p:italic r:id="rId24"/>
      <p:boldItalic r:id="rId25"/>
    </p:embeddedFont>
    <p:embeddedFont>
      <p:font typeface="Raleway"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2BACC8F-8929-4B25-95B3-B8EF8971F5EB}">
  <a:tblStyle styleId="{F2BACC8F-8929-4B25-95B3-B8EF8971F5E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8B990B-9D5D-4129-B75F-CAE88F38E25D}"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5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6"/>
        <p:cNvGrpSpPr/>
        <p:nvPr/>
      </p:nvGrpSpPr>
      <p:grpSpPr>
        <a:xfrm>
          <a:off x="0" y="0"/>
          <a:ext cx="0" cy="0"/>
          <a:chOff x="0" y="0"/>
          <a:chExt cx="0" cy="0"/>
        </a:xfrm>
      </p:grpSpPr>
      <p:sp>
        <p:nvSpPr>
          <p:cNvPr id="1047" name="Google Shape;104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 name="Google Shape;104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4" name="Google Shape;1084;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7" name="Google Shape;1097;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7"/>
        <p:cNvGrpSpPr/>
        <p:nvPr/>
      </p:nvGrpSpPr>
      <p:grpSpPr>
        <a:xfrm>
          <a:off x="0" y="0"/>
          <a:ext cx="0" cy="0"/>
          <a:chOff x="0" y="0"/>
          <a:chExt cx="0" cy="0"/>
        </a:xfrm>
      </p:grpSpPr>
      <p:sp>
        <p:nvSpPr>
          <p:cNvPr id="1848" name="Google Shape;1848;g2935051597d_0_406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9" name="Google Shape;1849;g2935051597d_0_406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44500"/>
            <a:ext cx="4112100" cy="23787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000">
                <a:latin typeface="Epilogue"/>
                <a:ea typeface="Epilogue"/>
                <a:cs typeface="Epilogue"/>
                <a:sym typeface="Epilogu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23200"/>
            <a:ext cx="41121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rot="10800000">
            <a:off x="-1604593" y="-845132"/>
            <a:ext cx="3281418" cy="2132806"/>
          </a:xfrm>
          <a:custGeom>
            <a:avLst/>
            <a:gdLst/>
            <a:ahLst/>
            <a:cxnLst/>
            <a:rect l="l" t="t" r="r" b="b"/>
            <a:pathLst>
              <a:path w="38869" h="30330" extrusionOk="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9899992" flipH="1">
            <a:off x="-1515196" y="4121356"/>
            <a:ext cx="3953580" cy="1921771"/>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47"/>
        <p:cNvGrpSpPr/>
        <p:nvPr/>
      </p:nvGrpSpPr>
      <p:grpSpPr>
        <a:xfrm>
          <a:off x="0" y="0"/>
          <a:ext cx="0" cy="0"/>
          <a:chOff x="0" y="0"/>
          <a:chExt cx="0" cy="0"/>
        </a:xfrm>
      </p:grpSpPr>
      <p:sp>
        <p:nvSpPr>
          <p:cNvPr id="448" name="Google Shape;44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9" name="Google Shape;449;p15"/>
          <p:cNvSpPr txBox="1">
            <a:spLocks noGrp="1"/>
          </p:cNvSpPr>
          <p:nvPr>
            <p:ph type="subTitle" idx="1"/>
          </p:nvPr>
        </p:nvSpPr>
        <p:spPr>
          <a:xfrm>
            <a:off x="1253225" y="2053700"/>
            <a:ext cx="2811000" cy="10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0" name="Google Shape;450;p15"/>
          <p:cNvSpPr txBox="1">
            <a:spLocks noGrp="1"/>
          </p:cNvSpPr>
          <p:nvPr>
            <p:ph type="subTitle" idx="2"/>
          </p:nvPr>
        </p:nvSpPr>
        <p:spPr>
          <a:xfrm>
            <a:off x="5079776" y="2053700"/>
            <a:ext cx="2811000" cy="10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1" name="Google Shape;451;p15"/>
          <p:cNvSpPr txBox="1">
            <a:spLocks noGrp="1"/>
          </p:cNvSpPr>
          <p:nvPr>
            <p:ph type="subTitle" idx="3"/>
          </p:nvPr>
        </p:nvSpPr>
        <p:spPr>
          <a:xfrm>
            <a:off x="1253225" y="3565300"/>
            <a:ext cx="2811000" cy="10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2" name="Google Shape;452;p15"/>
          <p:cNvSpPr txBox="1">
            <a:spLocks noGrp="1"/>
          </p:cNvSpPr>
          <p:nvPr>
            <p:ph type="subTitle" idx="4"/>
          </p:nvPr>
        </p:nvSpPr>
        <p:spPr>
          <a:xfrm>
            <a:off x="5079776" y="3565300"/>
            <a:ext cx="2811000" cy="10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3" name="Google Shape;453;p15"/>
          <p:cNvSpPr txBox="1">
            <a:spLocks noGrp="1"/>
          </p:cNvSpPr>
          <p:nvPr>
            <p:ph type="subTitle" idx="5"/>
          </p:nvPr>
        </p:nvSpPr>
        <p:spPr>
          <a:xfrm>
            <a:off x="1253225" y="1363500"/>
            <a:ext cx="2811000" cy="69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54" name="Google Shape;454;p15"/>
          <p:cNvSpPr txBox="1">
            <a:spLocks noGrp="1"/>
          </p:cNvSpPr>
          <p:nvPr>
            <p:ph type="subTitle" idx="6"/>
          </p:nvPr>
        </p:nvSpPr>
        <p:spPr>
          <a:xfrm>
            <a:off x="1253225" y="2875125"/>
            <a:ext cx="2811000" cy="69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55" name="Google Shape;455;p15"/>
          <p:cNvSpPr txBox="1">
            <a:spLocks noGrp="1"/>
          </p:cNvSpPr>
          <p:nvPr>
            <p:ph type="subTitle" idx="7"/>
          </p:nvPr>
        </p:nvSpPr>
        <p:spPr>
          <a:xfrm>
            <a:off x="5079750" y="1363500"/>
            <a:ext cx="2811000" cy="69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56" name="Google Shape;456;p15"/>
          <p:cNvSpPr txBox="1">
            <a:spLocks noGrp="1"/>
          </p:cNvSpPr>
          <p:nvPr>
            <p:ph type="subTitle" idx="8"/>
          </p:nvPr>
        </p:nvSpPr>
        <p:spPr>
          <a:xfrm>
            <a:off x="5079750" y="2875125"/>
            <a:ext cx="2811000" cy="69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57" name="Google Shape;457;p15"/>
          <p:cNvSpPr/>
          <p:nvPr/>
        </p:nvSpPr>
        <p:spPr>
          <a:xfrm rot="8819869" flipH="1">
            <a:off x="7035528" y="3933627"/>
            <a:ext cx="3158468" cy="2509642"/>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5"/>
          <p:cNvSpPr/>
          <p:nvPr/>
        </p:nvSpPr>
        <p:spPr>
          <a:xfrm rot="-3657034" flipH="1">
            <a:off x="-1336268" y="-858934"/>
            <a:ext cx="2746020" cy="1921695"/>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9" name="Google Shape;459;p15"/>
          <p:cNvGrpSpPr/>
          <p:nvPr/>
        </p:nvGrpSpPr>
        <p:grpSpPr>
          <a:xfrm>
            <a:off x="65066" y="4373044"/>
            <a:ext cx="878158" cy="654532"/>
            <a:chOff x="1114425" y="4361211"/>
            <a:chExt cx="573023" cy="427101"/>
          </a:xfrm>
        </p:grpSpPr>
        <p:grpSp>
          <p:nvGrpSpPr>
            <p:cNvPr id="460" name="Google Shape;460;p15"/>
            <p:cNvGrpSpPr/>
            <p:nvPr/>
          </p:nvGrpSpPr>
          <p:grpSpPr>
            <a:xfrm>
              <a:off x="1114425" y="4361211"/>
              <a:ext cx="573023" cy="427101"/>
              <a:chOff x="1114425" y="4361211"/>
              <a:chExt cx="573023" cy="427101"/>
            </a:xfrm>
          </p:grpSpPr>
          <p:sp>
            <p:nvSpPr>
              <p:cNvPr id="461" name="Google Shape;461;p15"/>
              <p:cNvSpPr/>
              <p:nvPr/>
            </p:nvSpPr>
            <p:spPr>
              <a:xfrm>
                <a:off x="1241964" y="4361211"/>
                <a:ext cx="445484" cy="299466"/>
              </a:xfrm>
              <a:custGeom>
                <a:avLst/>
                <a:gdLst/>
                <a:ahLst/>
                <a:cxnLst/>
                <a:rect l="l" t="t" r="r" b="b"/>
                <a:pathLst>
                  <a:path w="445484" h="299466" extrusionOk="0">
                    <a:moveTo>
                      <a:pt x="139160" y="7715"/>
                    </a:moveTo>
                    <a:lnTo>
                      <a:pt x="173450" y="42005"/>
                    </a:lnTo>
                    <a:cubicBezTo>
                      <a:pt x="178403" y="46958"/>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3536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a:off x="1178242" y="4425029"/>
                <a:ext cx="445484" cy="299466"/>
              </a:xfrm>
              <a:custGeom>
                <a:avLst/>
                <a:gdLst/>
                <a:ahLst/>
                <a:cxnLst/>
                <a:rect l="l" t="t" r="r" b="b"/>
                <a:pathLst>
                  <a:path w="445484" h="299466" extrusionOk="0">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424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1114425" y="4488846"/>
                <a:ext cx="445484" cy="299466"/>
              </a:xfrm>
              <a:custGeom>
                <a:avLst/>
                <a:gdLst/>
                <a:ahLst/>
                <a:cxnLst/>
                <a:rect l="l" t="t" r="r" b="b"/>
                <a:pathLst>
                  <a:path w="445484" h="299466" extrusionOk="0">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80" y="299466"/>
                    </a:lnTo>
                    <a:cubicBezTo>
                      <a:pt x="11811" y="299466"/>
                      <a:pt x="0" y="287560"/>
                      <a:pt x="0" y="272987"/>
                    </a:cubicBezTo>
                    <a:lnTo>
                      <a:pt x="0" y="26479"/>
                    </a:lnTo>
                    <a:cubicBezTo>
                      <a:pt x="0" y="11811"/>
                      <a:pt x="11906" y="0"/>
                      <a:pt x="26480" y="0"/>
                    </a:cubicBezTo>
                    <a:lnTo>
                      <a:pt x="120396" y="0"/>
                    </a:lnTo>
                    <a:cubicBezTo>
                      <a:pt x="127445" y="0"/>
                      <a:pt x="134207" y="2762"/>
                      <a:pt x="139160" y="7811"/>
                    </a:cubicBezTo>
                    <a:close/>
                  </a:path>
                </a:pathLst>
              </a:custGeom>
              <a:solidFill>
                <a:srgbClr val="6F708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64" name="Google Shape;464;p15"/>
            <p:cNvSpPr/>
            <p:nvPr/>
          </p:nvSpPr>
          <p:spPr>
            <a:xfrm>
              <a:off x="1303210" y="4628965"/>
              <a:ext cx="68735" cy="82063"/>
            </a:xfrm>
            <a:custGeom>
              <a:avLst/>
              <a:gdLst/>
              <a:ahLst/>
              <a:cxnLst/>
              <a:rect l="l" t="t" r="r" b="b"/>
              <a:pathLst>
                <a:path w="68735" h="82063" extrusionOk="0">
                  <a:moveTo>
                    <a:pt x="0" y="6471"/>
                  </a:moveTo>
                  <a:lnTo>
                    <a:pt x="0" y="75527"/>
                  </a:lnTo>
                  <a:cubicBezTo>
                    <a:pt x="0" y="80575"/>
                    <a:pt x="5524" y="83719"/>
                    <a:pt x="9811" y="81147"/>
                  </a:cubicBezTo>
                  <a:lnTo>
                    <a:pt x="65532" y="48095"/>
                  </a:lnTo>
                  <a:cubicBezTo>
                    <a:pt x="69723" y="45619"/>
                    <a:pt x="69818" y="39618"/>
                    <a:pt x="65723" y="37046"/>
                  </a:cubicBezTo>
                  <a:lnTo>
                    <a:pt x="10001" y="1042"/>
                  </a:lnTo>
                  <a:cubicBezTo>
                    <a:pt x="5715" y="-1721"/>
                    <a:pt x="0" y="1327"/>
                    <a:pt x="0" y="647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5" name="Google Shape;465;p15"/>
          <p:cNvGrpSpPr/>
          <p:nvPr/>
        </p:nvGrpSpPr>
        <p:grpSpPr>
          <a:xfrm>
            <a:off x="8114970" y="266839"/>
            <a:ext cx="829992" cy="750888"/>
            <a:chOff x="8114596" y="445039"/>
            <a:chExt cx="633002" cy="572716"/>
          </a:xfrm>
        </p:grpSpPr>
        <p:grpSp>
          <p:nvGrpSpPr>
            <p:cNvPr id="466" name="Google Shape;466;p15"/>
            <p:cNvGrpSpPr/>
            <p:nvPr/>
          </p:nvGrpSpPr>
          <p:grpSpPr>
            <a:xfrm>
              <a:off x="8114596" y="445039"/>
              <a:ext cx="633002" cy="572716"/>
              <a:chOff x="7189660" y="520827"/>
              <a:chExt cx="598074" cy="541115"/>
            </a:xfrm>
          </p:grpSpPr>
          <p:sp>
            <p:nvSpPr>
              <p:cNvPr id="467" name="Google Shape;467;p15"/>
              <p:cNvSpPr/>
              <p:nvPr/>
            </p:nvSpPr>
            <p:spPr>
              <a:xfrm>
                <a:off x="7189660" y="520827"/>
                <a:ext cx="598074" cy="541115"/>
              </a:xfrm>
              <a:custGeom>
                <a:avLst/>
                <a:gdLst/>
                <a:ahLst/>
                <a:cxnLst/>
                <a:rect l="l" t="t" r="r" b="b"/>
                <a:pathLst>
                  <a:path w="598074" h="541115" extrusionOk="0">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8" name="Google Shape;468;p15"/>
              <p:cNvGrpSpPr/>
              <p:nvPr/>
            </p:nvGrpSpPr>
            <p:grpSpPr>
              <a:xfrm>
                <a:off x="7579137" y="551973"/>
                <a:ext cx="164782" cy="41529"/>
                <a:chOff x="7579137" y="551973"/>
                <a:chExt cx="164782" cy="41529"/>
              </a:xfrm>
            </p:grpSpPr>
            <p:sp>
              <p:nvSpPr>
                <p:cNvPr id="469" name="Google Shape;469;p15"/>
                <p:cNvSpPr/>
                <p:nvPr/>
              </p:nvSpPr>
              <p:spPr>
                <a:xfrm>
                  <a:off x="7702391" y="551973"/>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7640764" y="551973"/>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15"/>
                <p:cNvSpPr/>
                <p:nvPr/>
              </p:nvSpPr>
              <p:spPr>
                <a:xfrm>
                  <a:off x="7579137" y="551973"/>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72" name="Google Shape;472;p15"/>
            <p:cNvGrpSpPr/>
            <p:nvPr/>
          </p:nvGrpSpPr>
          <p:grpSpPr>
            <a:xfrm>
              <a:off x="8184962" y="619646"/>
              <a:ext cx="498115" cy="257273"/>
              <a:chOff x="7256144" y="685800"/>
              <a:chExt cx="470630" cy="243077"/>
            </a:xfrm>
          </p:grpSpPr>
          <p:sp>
            <p:nvSpPr>
              <p:cNvPr id="473" name="Google Shape;473;p15"/>
              <p:cNvSpPr/>
              <p:nvPr/>
            </p:nvSpPr>
            <p:spPr>
              <a:xfrm>
                <a:off x="7256144" y="694753"/>
                <a:ext cx="218503" cy="218217"/>
              </a:xfrm>
              <a:custGeom>
                <a:avLst/>
                <a:gdLst/>
                <a:ahLst/>
                <a:cxnLst/>
                <a:rect l="l" t="t" r="r" b="b"/>
                <a:pathLst>
                  <a:path w="218503" h="218217" extrusionOk="0">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74" name="Google Shape;474;p15"/>
              <p:cNvGrpSpPr/>
              <p:nvPr/>
            </p:nvGrpSpPr>
            <p:grpSpPr>
              <a:xfrm>
                <a:off x="7512843" y="685800"/>
                <a:ext cx="213931" cy="243077"/>
                <a:chOff x="7512843" y="685800"/>
                <a:chExt cx="213931" cy="243077"/>
              </a:xfrm>
            </p:grpSpPr>
            <p:grpSp>
              <p:nvGrpSpPr>
                <p:cNvPr id="475" name="Google Shape;475;p15"/>
                <p:cNvGrpSpPr/>
                <p:nvPr/>
              </p:nvGrpSpPr>
              <p:grpSpPr>
                <a:xfrm>
                  <a:off x="7512843" y="836580"/>
                  <a:ext cx="213931" cy="92297"/>
                  <a:chOff x="7512843" y="836580"/>
                  <a:chExt cx="213931" cy="92297"/>
                </a:xfrm>
              </p:grpSpPr>
              <p:sp>
                <p:nvSpPr>
                  <p:cNvPr id="476" name="Google Shape;476;p15"/>
                  <p:cNvSpPr/>
                  <p:nvPr/>
                </p:nvSpPr>
                <p:spPr>
                  <a:xfrm>
                    <a:off x="7512843" y="856011"/>
                    <a:ext cx="213931" cy="72866"/>
                  </a:xfrm>
                  <a:custGeom>
                    <a:avLst/>
                    <a:gdLst/>
                    <a:ahLst/>
                    <a:cxnLst/>
                    <a:rect l="l" t="t" r="r" b="b"/>
                    <a:pathLst>
                      <a:path w="213931" h="72866" extrusionOk="0">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7512843" y="836580"/>
                    <a:ext cx="213931" cy="38861"/>
                  </a:xfrm>
                  <a:custGeom>
                    <a:avLst/>
                    <a:gdLst/>
                    <a:ahLst/>
                    <a:cxnLst/>
                    <a:rect l="l" t="t" r="r" b="b"/>
                    <a:pathLst>
                      <a:path w="213931" h="38861" extrusionOk="0">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8" name="Google Shape;478;p15"/>
                <p:cNvGrpSpPr/>
                <p:nvPr/>
              </p:nvGrpSpPr>
              <p:grpSpPr>
                <a:xfrm>
                  <a:off x="7512843" y="761238"/>
                  <a:ext cx="213931" cy="92296"/>
                  <a:chOff x="7512843" y="761238"/>
                  <a:chExt cx="213931" cy="92296"/>
                </a:xfrm>
              </p:grpSpPr>
              <p:sp>
                <p:nvSpPr>
                  <p:cNvPr id="479" name="Google Shape;479;p15"/>
                  <p:cNvSpPr/>
                  <p:nvPr/>
                </p:nvSpPr>
                <p:spPr>
                  <a:xfrm>
                    <a:off x="7512843" y="780668"/>
                    <a:ext cx="213931" cy="72866"/>
                  </a:xfrm>
                  <a:custGeom>
                    <a:avLst/>
                    <a:gdLst/>
                    <a:ahLst/>
                    <a:cxnLst/>
                    <a:rect l="l" t="t" r="r" b="b"/>
                    <a:pathLst>
                      <a:path w="213931" h="72866" extrusionOk="0">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7512843" y="761238"/>
                    <a:ext cx="213931" cy="38861"/>
                  </a:xfrm>
                  <a:custGeom>
                    <a:avLst/>
                    <a:gdLst/>
                    <a:ahLst/>
                    <a:cxnLst/>
                    <a:rect l="l" t="t" r="r" b="b"/>
                    <a:pathLst>
                      <a:path w="213931" h="38861" extrusionOk="0">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1" name="Google Shape;481;p15"/>
                <p:cNvGrpSpPr/>
                <p:nvPr/>
              </p:nvGrpSpPr>
              <p:grpSpPr>
                <a:xfrm>
                  <a:off x="7512843" y="685800"/>
                  <a:ext cx="213931" cy="92297"/>
                  <a:chOff x="7512843" y="685800"/>
                  <a:chExt cx="213931" cy="92297"/>
                </a:xfrm>
              </p:grpSpPr>
              <p:sp>
                <p:nvSpPr>
                  <p:cNvPr id="482" name="Google Shape;482;p15"/>
                  <p:cNvSpPr/>
                  <p:nvPr/>
                </p:nvSpPr>
                <p:spPr>
                  <a:xfrm>
                    <a:off x="7512843" y="705231"/>
                    <a:ext cx="213931" cy="72866"/>
                  </a:xfrm>
                  <a:custGeom>
                    <a:avLst/>
                    <a:gdLst/>
                    <a:ahLst/>
                    <a:cxnLst/>
                    <a:rect l="l" t="t" r="r" b="b"/>
                    <a:pathLst>
                      <a:path w="213931" h="72866" extrusionOk="0">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7512843" y="685800"/>
                    <a:ext cx="213931" cy="38861"/>
                  </a:xfrm>
                  <a:custGeom>
                    <a:avLst/>
                    <a:gdLst/>
                    <a:ahLst/>
                    <a:cxnLst/>
                    <a:rect l="l" t="t" r="r" b="b"/>
                    <a:pathLst>
                      <a:path w="213931" h="38861" extrusionOk="0">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484"/>
        <p:cNvGrpSpPr/>
        <p:nvPr/>
      </p:nvGrpSpPr>
      <p:grpSpPr>
        <a:xfrm>
          <a:off x="0" y="0"/>
          <a:ext cx="0" cy="0"/>
          <a:chOff x="0" y="0"/>
          <a:chExt cx="0" cy="0"/>
        </a:xfrm>
      </p:grpSpPr>
      <p:sp>
        <p:nvSpPr>
          <p:cNvPr id="485" name="Google Shape;485;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86" name="Google Shape;486;p16"/>
          <p:cNvSpPr txBox="1">
            <a:spLocks noGrp="1"/>
          </p:cNvSpPr>
          <p:nvPr>
            <p:ph type="subTitle" idx="1"/>
          </p:nvPr>
        </p:nvSpPr>
        <p:spPr>
          <a:xfrm>
            <a:off x="723900" y="1710151"/>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87" name="Google Shape;487;p16"/>
          <p:cNvSpPr txBox="1">
            <a:spLocks noGrp="1"/>
          </p:cNvSpPr>
          <p:nvPr>
            <p:ph type="subTitle" idx="2"/>
          </p:nvPr>
        </p:nvSpPr>
        <p:spPr>
          <a:xfrm>
            <a:off x="3577144" y="1710161"/>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88" name="Google Shape;488;p16"/>
          <p:cNvSpPr txBox="1">
            <a:spLocks noGrp="1"/>
          </p:cNvSpPr>
          <p:nvPr>
            <p:ph type="subTitle" idx="3"/>
          </p:nvPr>
        </p:nvSpPr>
        <p:spPr>
          <a:xfrm>
            <a:off x="723900" y="3498800"/>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89" name="Google Shape;489;p16"/>
          <p:cNvSpPr txBox="1">
            <a:spLocks noGrp="1"/>
          </p:cNvSpPr>
          <p:nvPr>
            <p:ph type="subTitle" idx="4"/>
          </p:nvPr>
        </p:nvSpPr>
        <p:spPr>
          <a:xfrm>
            <a:off x="3577144" y="3498800"/>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0" name="Google Shape;490;p16"/>
          <p:cNvSpPr txBox="1">
            <a:spLocks noGrp="1"/>
          </p:cNvSpPr>
          <p:nvPr>
            <p:ph type="subTitle" idx="5"/>
          </p:nvPr>
        </p:nvSpPr>
        <p:spPr>
          <a:xfrm>
            <a:off x="6430388" y="1710161"/>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1" name="Google Shape;491;p16"/>
          <p:cNvSpPr txBox="1">
            <a:spLocks noGrp="1"/>
          </p:cNvSpPr>
          <p:nvPr>
            <p:ph type="subTitle" idx="6"/>
          </p:nvPr>
        </p:nvSpPr>
        <p:spPr>
          <a:xfrm>
            <a:off x="6430388" y="3498800"/>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2" name="Google Shape;492;p16"/>
          <p:cNvSpPr txBox="1">
            <a:spLocks noGrp="1"/>
          </p:cNvSpPr>
          <p:nvPr>
            <p:ph type="subTitle" idx="7"/>
          </p:nvPr>
        </p:nvSpPr>
        <p:spPr>
          <a:xfrm>
            <a:off x="731700" y="1060275"/>
            <a:ext cx="1978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93" name="Google Shape;493;p16"/>
          <p:cNvSpPr txBox="1">
            <a:spLocks noGrp="1"/>
          </p:cNvSpPr>
          <p:nvPr>
            <p:ph type="subTitle" idx="8"/>
          </p:nvPr>
        </p:nvSpPr>
        <p:spPr>
          <a:xfrm>
            <a:off x="3582994" y="1060284"/>
            <a:ext cx="1978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94" name="Google Shape;494;p16"/>
          <p:cNvSpPr txBox="1">
            <a:spLocks noGrp="1"/>
          </p:cNvSpPr>
          <p:nvPr>
            <p:ph type="subTitle" idx="9"/>
          </p:nvPr>
        </p:nvSpPr>
        <p:spPr>
          <a:xfrm>
            <a:off x="6434288" y="1060284"/>
            <a:ext cx="1978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95" name="Google Shape;495;p16"/>
          <p:cNvSpPr txBox="1">
            <a:spLocks noGrp="1"/>
          </p:cNvSpPr>
          <p:nvPr>
            <p:ph type="subTitle" idx="13"/>
          </p:nvPr>
        </p:nvSpPr>
        <p:spPr>
          <a:xfrm>
            <a:off x="723900" y="2845800"/>
            <a:ext cx="19860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96" name="Google Shape;496;p16"/>
          <p:cNvSpPr txBox="1">
            <a:spLocks noGrp="1"/>
          </p:cNvSpPr>
          <p:nvPr>
            <p:ph type="subTitle" idx="14"/>
          </p:nvPr>
        </p:nvSpPr>
        <p:spPr>
          <a:xfrm>
            <a:off x="3582995" y="2845800"/>
            <a:ext cx="1978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97" name="Google Shape;497;p16"/>
          <p:cNvSpPr txBox="1">
            <a:spLocks noGrp="1"/>
          </p:cNvSpPr>
          <p:nvPr>
            <p:ph type="subTitle" idx="15"/>
          </p:nvPr>
        </p:nvSpPr>
        <p:spPr>
          <a:xfrm>
            <a:off x="6434290" y="2845800"/>
            <a:ext cx="1978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98" name="Google Shape;498;p16"/>
          <p:cNvSpPr/>
          <p:nvPr/>
        </p:nvSpPr>
        <p:spPr>
          <a:xfrm rot="-3263452" flipH="1">
            <a:off x="7372110" y="4038327"/>
            <a:ext cx="2997856" cy="2576292"/>
          </a:xfrm>
          <a:custGeom>
            <a:avLst/>
            <a:gdLst/>
            <a:ahLst/>
            <a:cxnLst/>
            <a:rect l="l" t="t" r="r" b="b"/>
            <a:pathLst>
              <a:path w="38869" h="30330" extrusionOk="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6"/>
          <p:cNvSpPr/>
          <p:nvPr/>
        </p:nvSpPr>
        <p:spPr>
          <a:xfrm rot="531647" flipH="1">
            <a:off x="-1621232" y="4095570"/>
            <a:ext cx="2581069" cy="2087046"/>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6"/>
          <p:cNvSpPr/>
          <p:nvPr/>
        </p:nvSpPr>
        <p:spPr>
          <a:xfrm rot="460658" flipH="1">
            <a:off x="7344116" y="-1448948"/>
            <a:ext cx="3053845" cy="2469331"/>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 name="Google Shape;501;p16"/>
          <p:cNvGrpSpPr/>
          <p:nvPr/>
        </p:nvGrpSpPr>
        <p:grpSpPr>
          <a:xfrm>
            <a:off x="7931872" y="177093"/>
            <a:ext cx="997823" cy="737095"/>
            <a:chOff x="7931872" y="177093"/>
            <a:chExt cx="997823" cy="737095"/>
          </a:xfrm>
        </p:grpSpPr>
        <p:grpSp>
          <p:nvGrpSpPr>
            <p:cNvPr id="502" name="Google Shape;502;p16"/>
            <p:cNvGrpSpPr/>
            <p:nvPr/>
          </p:nvGrpSpPr>
          <p:grpSpPr>
            <a:xfrm>
              <a:off x="7931872" y="177093"/>
              <a:ext cx="919725" cy="318025"/>
              <a:chOff x="7230903" y="4635722"/>
              <a:chExt cx="652843" cy="225742"/>
            </a:xfrm>
          </p:grpSpPr>
          <p:sp>
            <p:nvSpPr>
              <p:cNvPr id="503" name="Google Shape;503;p16"/>
              <p:cNvSpPr/>
              <p:nvPr/>
            </p:nvSpPr>
            <p:spPr>
              <a:xfrm>
                <a:off x="7230903" y="4635722"/>
                <a:ext cx="652843" cy="225742"/>
              </a:xfrm>
              <a:custGeom>
                <a:avLst/>
                <a:gdLst/>
                <a:ahLst/>
                <a:cxnLst/>
                <a:rect l="l" t="t" r="r" b="b"/>
                <a:pathLst>
                  <a:path w="652843" h="225742" extrusionOk="0">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6"/>
              <p:cNvSpPr/>
              <p:nvPr/>
            </p:nvSpPr>
            <p:spPr>
              <a:xfrm>
                <a:off x="7287577" y="4672107"/>
                <a:ext cx="151161" cy="151161"/>
              </a:xfrm>
              <a:custGeom>
                <a:avLst/>
                <a:gdLst/>
                <a:ahLst/>
                <a:cxnLst/>
                <a:rect l="l" t="t" r="r" b="b"/>
                <a:pathLst>
                  <a:path w="151161" h="151161" extrusionOk="0">
                    <a:moveTo>
                      <a:pt x="0" y="0"/>
                    </a:moveTo>
                    <a:lnTo>
                      <a:pt x="151161" y="0"/>
                    </a:lnTo>
                    <a:lnTo>
                      <a:pt x="151161" y="151162"/>
                    </a:lnTo>
                    <a:lnTo>
                      <a:pt x="0" y="15116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5" name="Google Shape;505;p16"/>
              <p:cNvGrpSpPr/>
              <p:nvPr/>
            </p:nvGrpSpPr>
            <p:grpSpPr>
              <a:xfrm>
                <a:off x="7487126" y="4676394"/>
                <a:ext cx="332041" cy="142684"/>
                <a:chOff x="7487126" y="4676394"/>
                <a:chExt cx="332041" cy="142684"/>
              </a:xfrm>
            </p:grpSpPr>
            <p:sp>
              <p:nvSpPr>
                <p:cNvPr id="506" name="Google Shape;506;p16"/>
                <p:cNvSpPr/>
                <p:nvPr/>
              </p:nvSpPr>
              <p:spPr>
                <a:xfrm>
                  <a:off x="7487126" y="4676394"/>
                  <a:ext cx="332041" cy="20383"/>
                </a:xfrm>
                <a:custGeom>
                  <a:avLst/>
                  <a:gdLst/>
                  <a:ahLst/>
                  <a:cxnLst/>
                  <a:rect l="l" t="t" r="r" b="b"/>
                  <a:pathLst>
                    <a:path w="332041" h="20383" extrusionOk="0">
                      <a:moveTo>
                        <a:pt x="0" y="0"/>
                      </a:moveTo>
                      <a:lnTo>
                        <a:pt x="332041" y="0"/>
                      </a:lnTo>
                      <a:lnTo>
                        <a:pt x="332041"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6"/>
                <p:cNvSpPr/>
                <p:nvPr/>
              </p:nvSpPr>
              <p:spPr>
                <a:xfrm>
                  <a:off x="7487126" y="4717161"/>
                  <a:ext cx="290322" cy="20383"/>
                </a:xfrm>
                <a:custGeom>
                  <a:avLst/>
                  <a:gdLst/>
                  <a:ahLst/>
                  <a:cxnLst/>
                  <a:rect l="l" t="t" r="r" b="b"/>
                  <a:pathLst>
                    <a:path w="290322" h="20383" extrusionOk="0">
                      <a:moveTo>
                        <a:pt x="0" y="0"/>
                      </a:moveTo>
                      <a:lnTo>
                        <a:pt x="290322" y="0"/>
                      </a:lnTo>
                      <a:lnTo>
                        <a:pt x="290322"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6"/>
                <p:cNvSpPr/>
                <p:nvPr/>
              </p:nvSpPr>
              <p:spPr>
                <a:xfrm>
                  <a:off x="7487126" y="4757928"/>
                  <a:ext cx="303942" cy="20383"/>
                </a:xfrm>
                <a:custGeom>
                  <a:avLst/>
                  <a:gdLst/>
                  <a:ahLst/>
                  <a:cxnLst/>
                  <a:rect l="l" t="t" r="r" b="b"/>
                  <a:pathLst>
                    <a:path w="303942" h="20383" extrusionOk="0">
                      <a:moveTo>
                        <a:pt x="0" y="0"/>
                      </a:moveTo>
                      <a:lnTo>
                        <a:pt x="303942" y="0"/>
                      </a:lnTo>
                      <a:lnTo>
                        <a:pt x="303942"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6"/>
                <p:cNvSpPr/>
                <p:nvPr/>
              </p:nvSpPr>
              <p:spPr>
                <a:xfrm>
                  <a:off x="7487126" y="4798695"/>
                  <a:ext cx="171545" cy="20383"/>
                </a:xfrm>
                <a:custGeom>
                  <a:avLst/>
                  <a:gdLst/>
                  <a:ahLst/>
                  <a:cxnLst/>
                  <a:rect l="l" t="t" r="r" b="b"/>
                  <a:pathLst>
                    <a:path w="171545" h="20383" extrusionOk="0">
                      <a:moveTo>
                        <a:pt x="0" y="0"/>
                      </a:moveTo>
                      <a:lnTo>
                        <a:pt x="171545" y="0"/>
                      </a:lnTo>
                      <a:lnTo>
                        <a:pt x="171545"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10" name="Google Shape;510;p16"/>
            <p:cNvGrpSpPr/>
            <p:nvPr/>
          </p:nvGrpSpPr>
          <p:grpSpPr>
            <a:xfrm>
              <a:off x="7931872" y="596163"/>
              <a:ext cx="919725" cy="318025"/>
              <a:chOff x="7230903" y="4933188"/>
              <a:chExt cx="652843" cy="225742"/>
            </a:xfrm>
          </p:grpSpPr>
          <p:grpSp>
            <p:nvGrpSpPr>
              <p:cNvPr id="511" name="Google Shape;511;p16"/>
              <p:cNvGrpSpPr/>
              <p:nvPr/>
            </p:nvGrpSpPr>
            <p:grpSpPr>
              <a:xfrm>
                <a:off x="7230903" y="4933188"/>
                <a:ext cx="652843" cy="225742"/>
                <a:chOff x="7230903" y="4933188"/>
                <a:chExt cx="652843" cy="225742"/>
              </a:xfrm>
            </p:grpSpPr>
            <p:sp>
              <p:nvSpPr>
                <p:cNvPr id="512" name="Google Shape;512;p16"/>
                <p:cNvSpPr/>
                <p:nvPr/>
              </p:nvSpPr>
              <p:spPr>
                <a:xfrm>
                  <a:off x="7230903" y="4933188"/>
                  <a:ext cx="652843" cy="225742"/>
                </a:xfrm>
                <a:custGeom>
                  <a:avLst/>
                  <a:gdLst/>
                  <a:ahLst/>
                  <a:cxnLst/>
                  <a:rect l="l" t="t" r="r" b="b"/>
                  <a:pathLst>
                    <a:path w="652843" h="225742" extrusionOk="0">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6"/>
                <p:cNvSpPr/>
                <p:nvPr/>
              </p:nvSpPr>
              <p:spPr>
                <a:xfrm>
                  <a:off x="7287577" y="4969668"/>
                  <a:ext cx="151161" cy="151161"/>
                </a:xfrm>
                <a:custGeom>
                  <a:avLst/>
                  <a:gdLst/>
                  <a:ahLst/>
                  <a:cxnLst/>
                  <a:rect l="l" t="t" r="r" b="b"/>
                  <a:pathLst>
                    <a:path w="151161" h="151161" extrusionOk="0">
                      <a:moveTo>
                        <a:pt x="75534" y="151162"/>
                      </a:moveTo>
                      <a:lnTo>
                        <a:pt x="75534" y="151162"/>
                      </a:lnTo>
                      <a:cubicBezTo>
                        <a:pt x="33814" y="151162"/>
                        <a:pt x="0" y="117348"/>
                        <a:pt x="0" y="75629"/>
                      </a:cubicBezTo>
                      <a:lnTo>
                        <a:pt x="0" y="75629"/>
                      </a:lnTo>
                      <a:cubicBezTo>
                        <a:pt x="0" y="33909"/>
                        <a:pt x="33814" y="0"/>
                        <a:pt x="75534" y="0"/>
                      </a:cubicBezTo>
                      <a:lnTo>
                        <a:pt x="75534" y="0"/>
                      </a:lnTo>
                      <a:cubicBezTo>
                        <a:pt x="117253" y="0"/>
                        <a:pt x="151162" y="33814"/>
                        <a:pt x="151162" y="75533"/>
                      </a:cubicBezTo>
                      <a:lnTo>
                        <a:pt x="151162" y="75533"/>
                      </a:lnTo>
                      <a:cubicBezTo>
                        <a:pt x="151162" y="117253"/>
                        <a:pt x="117348" y="151162"/>
                        <a:pt x="75534" y="151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14" name="Google Shape;514;p16"/>
                <p:cNvGrpSpPr/>
                <p:nvPr/>
              </p:nvGrpSpPr>
              <p:grpSpPr>
                <a:xfrm>
                  <a:off x="7487126" y="4973859"/>
                  <a:ext cx="332041" cy="142684"/>
                  <a:chOff x="7487126" y="4973859"/>
                  <a:chExt cx="332041" cy="142684"/>
                </a:xfrm>
              </p:grpSpPr>
              <p:sp>
                <p:nvSpPr>
                  <p:cNvPr id="515" name="Google Shape;515;p16"/>
                  <p:cNvSpPr/>
                  <p:nvPr/>
                </p:nvSpPr>
                <p:spPr>
                  <a:xfrm>
                    <a:off x="7506747" y="4973859"/>
                    <a:ext cx="280034" cy="20383"/>
                  </a:xfrm>
                  <a:custGeom>
                    <a:avLst/>
                    <a:gdLst/>
                    <a:ahLst/>
                    <a:cxnLst/>
                    <a:rect l="l" t="t" r="r" b="b"/>
                    <a:pathLst>
                      <a:path w="280034" h="20383" extrusionOk="0">
                        <a:moveTo>
                          <a:pt x="0" y="0"/>
                        </a:moveTo>
                        <a:lnTo>
                          <a:pt x="280035" y="0"/>
                        </a:lnTo>
                        <a:lnTo>
                          <a:pt x="280035"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16"/>
                  <p:cNvSpPr/>
                  <p:nvPr/>
                </p:nvSpPr>
                <p:spPr>
                  <a:xfrm>
                    <a:off x="7487126" y="5014626"/>
                    <a:ext cx="205073" cy="20383"/>
                  </a:xfrm>
                  <a:custGeom>
                    <a:avLst/>
                    <a:gdLst/>
                    <a:ahLst/>
                    <a:cxnLst/>
                    <a:rect l="l" t="t" r="r" b="b"/>
                    <a:pathLst>
                      <a:path w="205073" h="20383" extrusionOk="0">
                        <a:moveTo>
                          <a:pt x="0" y="0"/>
                        </a:moveTo>
                        <a:lnTo>
                          <a:pt x="205073" y="0"/>
                        </a:lnTo>
                        <a:lnTo>
                          <a:pt x="205073"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517;p16"/>
                  <p:cNvSpPr/>
                  <p:nvPr/>
                </p:nvSpPr>
                <p:spPr>
                  <a:xfrm>
                    <a:off x="7487126" y="5055393"/>
                    <a:ext cx="332041" cy="20383"/>
                  </a:xfrm>
                  <a:custGeom>
                    <a:avLst/>
                    <a:gdLst/>
                    <a:ahLst/>
                    <a:cxnLst/>
                    <a:rect l="l" t="t" r="r" b="b"/>
                    <a:pathLst>
                      <a:path w="332041" h="20383" extrusionOk="0">
                        <a:moveTo>
                          <a:pt x="0" y="0"/>
                        </a:moveTo>
                        <a:lnTo>
                          <a:pt x="332041" y="0"/>
                        </a:lnTo>
                        <a:lnTo>
                          <a:pt x="332041"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518;p16"/>
                  <p:cNvSpPr/>
                  <p:nvPr/>
                </p:nvSpPr>
                <p:spPr>
                  <a:xfrm>
                    <a:off x="7487126" y="5096160"/>
                    <a:ext cx="171545" cy="20383"/>
                  </a:xfrm>
                  <a:custGeom>
                    <a:avLst/>
                    <a:gdLst/>
                    <a:ahLst/>
                    <a:cxnLst/>
                    <a:rect l="l" t="t" r="r" b="b"/>
                    <a:pathLst>
                      <a:path w="171545" h="20383" extrusionOk="0">
                        <a:moveTo>
                          <a:pt x="0" y="0"/>
                        </a:moveTo>
                        <a:lnTo>
                          <a:pt x="171545" y="0"/>
                        </a:lnTo>
                        <a:lnTo>
                          <a:pt x="171545"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519" name="Google Shape;519;p16"/>
              <p:cNvSpPr/>
              <p:nvPr/>
            </p:nvSpPr>
            <p:spPr>
              <a:xfrm>
                <a:off x="7338250" y="5011639"/>
                <a:ext cx="50734" cy="60632"/>
              </a:xfrm>
              <a:custGeom>
                <a:avLst/>
                <a:gdLst/>
                <a:ahLst/>
                <a:cxnLst/>
                <a:rect l="l" t="t" r="r" b="b"/>
                <a:pathLst>
                  <a:path w="50734" h="60632" extrusionOk="0">
                    <a:moveTo>
                      <a:pt x="0" y="4892"/>
                    </a:moveTo>
                    <a:lnTo>
                      <a:pt x="0" y="55851"/>
                    </a:lnTo>
                    <a:cubicBezTo>
                      <a:pt x="0" y="59566"/>
                      <a:pt x="4001" y="61851"/>
                      <a:pt x="7239" y="59947"/>
                    </a:cubicBezTo>
                    <a:lnTo>
                      <a:pt x="48387" y="35563"/>
                    </a:lnTo>
                    <a:cubicBezTo>
                      <a:pt x="51435" y="33753"/>
                      <a:pt x="51531" y="29371"/>
                      <a:pt x="48578" y="27371"/>
                    </a:cubicBezTo>
                    <a:lnTo>
                      <a:pt x="7430" y="796"/>
                    </a:lnTo>
                    <a:cubicBezTo>
                      <a:pt x="4191" y="-1299"/>
                      <a:pt x="0" y="987"/>
                      <a:pt x="0" y="479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0" name="Google Shape;520;p16"/>
            <p:cNvGrpSpPr/>
            <p:nvPr/>
          </p:nvGrpSpPr>
          <p:grpSpPr>
            <a:xfrm>
              <a:off x="8756326" y="539537"/>
              <a:ext cx="173370" cy="112691"/>
              <a:chOff x="7816120" y="4892994"/>
              <a:chExt cx="123062" cy="79991"/>
            </a:xfrm>
          </p:grpSpPr>
          <p:grpSp>
            <p:nvGrpSpPr>
              <p:cNvPr id="521" name="Google Shape;521;p16"/>
              <p:cNvGrpSpPr/>
              <p:nvPr/>
            </p:nvGrpSpPr>
            <p:grpSpPr>
              <a:xfrm>
                <a:off x="7816120" y="4902803"/>
                <a:ext cx="123062" cy="63817"/>
                <a:chOff x="7816120" y="4902803"/>
                <a:chExt cx="123062" cy="63817"/>
              </a:xfrm>
            </p:grpSpPr>
            <p:sp>
              <p:nvSpPr>
                <p:cNvPr id="522" name="Google Shape;522;p16"/>
                <p:cNvSpPr/>
                <p:nvPr/>
              </p:nvSpPr>
              <p:spPr>
                <a:xfrm>
                  <a:off x="7816120" y="4902803"/>
                  <a:ext cx="123062" cy="63817"/>
                </a:xfrm>
                <a:custGeom>
                  <a:avLst/>
                  <a:gdLst/>
                  <a:ahLst/>
                  <a:cxnLst/>
                  <a:rect l="l" t="t" r="r" b="b"/>
                  <a:pathLst>
                    <a:path w="123062" h="63817" extrusionOk="0">
                      <a:moveTo>
                        <a:pt x="61531" y="63817"/>
                      </a:moveTo>
                      <a:cubicBezTo>
                        <a:pt x="86963" y="63817"/>
                        <a:pt x="109442" y="51244"/>
                        <a:pt x="123063" y="31909"/>
                      </a:cubicBezTo>
                      <a:cubicBezTo>
                        <a:pt x="109442" y="12573"/>
                        <a:pt x="86963" y="0"/>
                        <a:pt x="61531" y="0"/>
                      </a:cubicBezTo>
                      <a:cubicBezTo>
                        <a:pt x="36100" y="0"/>
                        <a:pt x="13621" y="12573"/>
                        <a:pt x="0" y="31909"/>
                      </a:cubicBezTo>
                      <a:cubicBezTo>
                        <a:pt x="13621" y="51244"/>
                        <a:pt x="36100" y="63817"/>
                        <a:pt x="61531" y="6381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16"/>
                <p:cNvSpPr/>
                <p:nvPr/>
              </p:nvSpPr>
              <p:spPr>
                <a:xfrm>
                  <a:off x="7858029" y="4915090"/>
                  <a:ext cx="39242" cy="39243"/>
                </a:xfrm>
                <a:custGeom>
                  <a:avLst/>
                  <a:gdLst/>
                  <a:ahLst/>
                  <a:cxnLst/>
                  <a:rect l="l" t="t" r="r" b="b"/>
                  <a:pathLst>
                    <a:path w="39242" h="39243" extrusionOk="0">
                      <a:moveTo>
                        <a:pt x="39243" y="19621"/>
                      </a:moveTo>
                      <a:cubicBezTo>
                        <a:pt x="39243" y="30458"/>
                        <a:pt x="30458" y="39243"/>
                        <a:pt x="19621" y="39243"/>
                      </a:cubicBezTo>
                      <a:cubicBezTo>
                        <a:pt x="8785" y="39243"/>
                        <a:pt x="0" y="30458"/>
                        <a:pt x="0" y="19621"/>
                      </a:cubicBezTo>
                      <a:cubicBezTo>
                        <a:pt x="0" y="8785"/>
                        <a:pt x="8785" y="0"/>
                        <a:pt x="19621" y="0"/>
                      </a:cubicBezTo>
                      <a:cubicBezTo>
                        <a:pt x="30458" y="0"/>
                        <a:pt x="39243" y="8785"/>
                        <a:pt x="39243" y="196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24" name="Google Shape;524;p16"/>
              <p:cNvSpPr/>
              <p:nvPr/>
            </p:nvSpPr>
            <p:spPr>
              <a:xfrm rot="-2700000">
                <a:off x="7825456" y="4928129"/>
                <a:ext cx="103403" cy="9720"/>
              </a:xfrm>
              <a:custGeom>
                <a:avLst/>
                <a:gdLst/>
                <a:ahLst/>
                <a:cxnLst/>
                <a:rect l="l" t="t" r="r" b="b"/>
                <a:pathLst>
                  <a:path w="103346" h="9715" extrusionOk="0">
                    <a:moveTo>
                      <a:pt x="0" y="0"/>
                    </a:moveTo>
                    <a:lnTo>
                      <a:pt x="103346" y="0"/>
                    </a:lnTo>
                    <a:lnTo>
                      <a:pt x="103346" y="9716"/>
                    </a:lnTo>
                    <a:lnTo>
                      <a:pt x="0" y="971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525"/>
        <p:cNvGrpSpPr/>
        <p:nvPr/>
      </p:nvGrpSpPr>
      <p:grpSpPr>
        <a:xfrm>
          <a:off x="0" y="0"/>
          <a:ext cx="0" cy="0"/>
          <a:chOff x="0" y="0"/>
          <a:chExt cx="0" cy="0"/>
        </a:xfrm>
      </p:grpSpPr>
      <p:sp>
        <p:nvSpPr>
          <p:cNvPr id="526" name="Google Shape;526;p17"/>
          <p:cNvSpPr txBox="1">
            <a:spLocks noGrp="1"/>
          </p:cNvSpPr>
          <p:nvPr>
            <p:ph type="title" hasCustomPrompt="1"/>
          </p:nvPr>
        </p:nvSpPr>
        <p:spPr>
          <a:xfrm>
            <a:off x="798388" y="2997571"/>
            <a:ext cx="349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527" name="Google Shape;527;p17"/>
          <p:cNvSpPr txBox="1">
            <a:spLocks noGrp="1"/>
          </p:cNvSpPr>
          <p:nvPr>
            <p:ph type="subTitle" idx="1"/>
          </p:nvPr>
        </p:nvSpPr>
        <p:spPr>
          <a:xfrm>
            <a:off x="798388" y="3772215"/>
            <a:ext cx="3492600" cy="5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528" name="Google Shape;528;p17"/>
          <p:cNvSpPr txBox="1">
            <a:spLocks noGrp="1"/>
          </p:cNvSpPr>
          <p:nvPr>
            <p:ph type="title" idx="2" hasCustomPrompt="1"/>
          </p:nvPr>
        </p:nvSpPr>
        <p:spPr>
          <a:xfrm>
            <a:off x="2825700" y="1029535"/>
            <a:ext cx="349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529" name="Google Shape;529;p17"/>
          <p:cNvSpPr txBox="1">
            <a:spLocks noGrp="1"/>
          </p:cNvSpPr>
          <p:nvPr>
            <p:ph type="subTitle" idx="3"/>
          </p:nvPr>
        </p:nvSpPr>
        <p:spPr>
          <a:xfrm>
            <a:off x="2825700" y="1804473"/>
            <a:ext cx="3492600" cy="5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530" name="Google Shape;530;p17"/>
          <p:cNvSpPr txBox="1">
            <a:spLocks noGrp="1"/>
          </p:cNvSpPr>
          <p:nvPr>
            <p:ph type="title" idx="4" hasCustomPrompt="1"/>
          </p:nvPr>
        </p:nvSpPr>
        <p:spPr>
          <a:xfrm>
            <a:off x="4853013" y="2997571"/>
            <a:ext cx="349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531" name="Google Shape;531;p17"/>
          <p:cNvSpPr txBox="1">
            <a:spLocks noGrp="1"/>
          </p:cNvSpPr>
          <p:nvPr>
            <p:ph type="subTitle" idx="5"/>
          </p:nvPr>
        </p:nvSpPr>
        <p:spPr>
          <a:xfrm>
            <a:off x="4853013" y="3772215"/>
            <a:ext cx="3492600" cy="5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532" name="Google Shape;532;p17"/>
          <p:cNvSpPr/>
          <p:nvPr/>
        </p:nvSpPr>
        <p:spPr>
          <a:xfrm rot="-5710536">
            <a:off x="-1869285" y="3438573"/>
            <a:ext cx="3168438" cy="2307909"/>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7"/>
          <p:cNvSpPr/>
          <p:nvPr/>
        </p:nvSpPr>
        <p:spPr>
          <a:xfrm rot="-294905">
            <a:off x="7350387" y="3903245"/>
            <a:ext cx="3168449" cy="2561999"/>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35"/>
        <p:cNvGrpSpPr/>
        <p:nvPr/>
      </p:nvGrpSpPr>
      <p:grpSpPr>
        <a:xfrm>
          <a:off x="0" y="0"/>
          <a:ext cx="0" cy="0"/>
          <a:chOff x="0" y="0"/>
          <a:chExt cx="0" cy="0"/>
        </a:xfrm>
      </p:grpSpPr>
      <p:sp>
        <p:nvSpPr>
          <p:cNvPr id="636" name="Google Shape;636;p21"/>
          <p:cNvSpPr/>
          <p:nvPr/>
        </p:nvSpPr>
        <p:spPr>
          <a:xfrm rot="-1900174" flipH="1">
            <a:off x="-500059" y="-436065"/>
            <a:ext cx="1729608" cy="1398556"/>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1"/>
          <p:cNvSpPr/>
          <p:nvPr/>
        </p:nvSpPr>
        <p:spPr>
          <a:xfrm rot="-3263452" flipH="1">
            <a:off x="5847147" y="3927927"/>
            <a:ext cx="2997856" cy="2576292"/>
          </a:xfrm>
          <a:custGeom>
            <a:avLst/>
            <a:gdLst/>
            <a:ahLst/>
            <a:cxnLst/>
            <a:rect l="l" t="t" r="r" b="b"/>
            <a:pathLst>
              <a:path w="38869" h="30330" extrusionOk="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1"/>
          <p:cNvSpPr/>
          <p:nvPr/>
        </p:nvSpPr>
        <p:spPr>
          <a:xfrm rot="460623" flipH="1">
            <a:off x="6387251" y="-1517085"/>
            <a:ext cx="4087061" cy="3304707"/>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1"/>
          <p:cNvSpPr/>
          <p:nvPr/>
        </p:nvSpPr>
        <p:spPr>
          <a:xfrm rot="531593" flipH="1">
            <a:off x="-1222788" y="3829381"/>
            <a:ext cx="2902962" cy="2347327"/>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0" name="Google Shape;640;p21"/>
          <p:cNvGrpSpPr/>
          <p:nvPr/>
        </p:nvGrpSpPr>
        <p:grpSpPr>
          <a:xfrm>
            <a:off x="7931872" y="177093"/>
            <a:ext cx="997823" cy="737095"/>
            <a:chOff x="7931872" y="177093"/>
            <a:chExt cx="997823" cy="737095"/>
          </a:xfrm>
        </p:grpSpPr>
        <p:grpSp>
          <p:nvGrpSpPr>
            <p:cNvPr id="641" name="Google Shape;641;p21"/>
            <p:cNvGrpSpPr/>
            <p:nvPr/>
          </p:nvGrpSpPr>
          <p:grpSpPr>
            <a:xfrm>
              <a:off x="7931872" y="177093"/>
              <a:ext cx="919725" cy="318025"/>
              <a:chOff x="7230903" y="4635722"/>
              <a:chExt cx="652843" cy="225742"/>
            </a:xfrm>
          </p:grpSpPr>
          <p:sp>
            <p:nvSpPr>
              <p:cNvPr id="642" name="Google Shape;642;p21"/>
              <p:cNvSpPr/>
              <p:nvPr/>
            </p:nvSpPr>
            <p:spPr>
              <a:xfrm>
                <a:off x="7230903" y="4635722"/>
                <a:ext cx="652843" cy="225742"/>
              </a:xfrm>
              <a:custGeom>
                <a:avLst/>
                <a:gdLst/>
                <a:ahLst/>
                <a:cxnLst/>
                <a:rect l="l" t="t" r="r" b="b"/>
                <a:pathLst>
                  <a:path w="652843" h="225742" extrusionOk="0">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21"/>
              <p:cNvSpPr/>
              <p:nvPr/>
            </p:nvSpPr>
            <p:spPr>
              <a:xfrm>
                <a:off x="7287577" y="4672107"/>
                <a:ext cx="151161" cy="151161"/>
              </a:xfrm>
              <a:custGeom>
                <a:avLst/>
                <a:gdLst/>
                <a:ahLst/>
                <a:cxnLst/>
                <a:rect l="l" t="t" r="r" b="b"/>
                <a:pathLst>
                  <a:path w="151161" h="151161" extrusionOk="0">
                    <a:moveTo>
                      <a:pt x="0" y="0"/>
                    </a:moveTo>
                    <a:lnTo>
                      <a:pt x="151161" y="0"/>
                    </a:lnTo>
                    <a:lnTo>
                      <a:pt x="151161" y="151162"/>
                    </a:lnTo>
                    <a:lnTo>
                      <a:pt x="0" y="15116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44" name="Google Shape;644;p21"/>
              <p:cNvGrpSpPr/>
              <p:nvPr/>
            </p:nvGrpSpPr>
            <p:grpSpPr>
              <a:xfrm>
                <a:off x="7487126" y="4676394"/>
                <a:ext cx="332041" cy="142684"/>
                <a:chOff x="7487126" y="4676394"/>
                <a:chExt cx="332041" cy="142684"/>
              </a:xfrm>
            </p:grpSpPr>
            <p:sp>
              <p:nvSpPr>
                <p:cNvPr id="645" name="Google Shape;645;p21"/>
                <p:cNvSpPr/>
                <p:nvPr/>
              </p:nvSpPr>
              <p:spPr>
                <a:xfrm>
                  <a:off x="7487126" y="4676394"/>
                  <a:ext cx="332041" cy="20383"/>
                </a:xfrm>
                <a:custGeom>
                  <a:avLst/>
                  <a:gdLst/>
                  <a:ahLst/>
                  <a:cxnLst/>
                  <a:rect l="l" t="t" r="r" b="b"/>
                  <a:pathLst>
                    <a:path w="332041" h="20383" extrusionOk="0">
                      <a:moveTo>
                        <a:pt x="0" y="0"/>
                      </a:moveTo>
                      <a:lnTo>
                        <a:pt x="332041" y="0"/>
                      </a:lnTo>
                      <a:lnTo>
                        <a:pt x="332041"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21"/>
                <p:cNvSpPr/>
                <p:nvPr/>
              </p:nvSpPr>
              <p:spPr>
                <a:xfrm>
                  <a:off x="7487126" y="4717161"/>
                  <a:ext cx="290322" cy="20383"/>
                </a:xfrm>
                <a:custGeom>
                  <a:avLst/>
                  <a:gdLst/>
                  <a:ahLst/>
                  <a:cxnLst/>
                  <a:rect l="l" t="t" r="r" b="b"/>
                  <a:pathLst>
                    <a:path w="290322" h="20383" extrusionOk="0">
                      <a:moveTo>
                        <a:pt x="0" y="0"/>
                      </a:moveTo>
                      <a:lnTo>
                        <a:pt x="290322" y="0"/>
                      </a:lnTo>
                      <a:lnTo>
                        <a:pt x="290322"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21"/>
                <p:cNvSpPr/>
                <p:nvPr/>
              </p:nvSpPr>
              <p:spPr>
                <a:xfrm>
                  <a:off x="7487126" y="4757928"/>
                  <a:ext cx="303942" cy="20383"/>
                </a:xfrm>
                <a:custGeom>
                  <a:avLst/>
                  <a:gdLst/>
                  <a:ahLst/>
                  <a:cxnLst/>
                  <a:rect l="l" t="t" r="r" b="b"/>
                  <a:pathLst>
                    <a:path w="303942" h="20383" extrusionOk="0">
                      <a:moveTo>
                        <a:pt x="0" y="0"/>
                      </a:moveTo>
                      <a:lnTo>
                        <a:pt x="303942" y="0"/>
                      </a:lnTo>
                      <a:lnTo>
                        <a:pt x="303942"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21"/>
                <p:cNvSpPr/>
                <p:nvPr/>
              </p:nvSpPr>
              <p:spPr>
                <a:xfrm>
                  <a:off x="7487126" y="4798695"/>
                  <a:ext cx="171545" cy="20383"/>
                </a:xfrm>
                <a:custGeom>
                  <a:avLst/>
                  <a:gdLst/>
                  <a:ahLst/>
                  <a:cxnLst/>
                  <a:rect l="l" t="t" r="r" b="b"/>
                  <a:pathLst>
                    <a:path w="171545" h="20383" extrusionOk="0">
                      <a:moveTo>
                        <a:pt x="0" y="0"/>
                      </a:moveTo>
                      <a:lnTo>
                        <a:pt x="171545" y="0"/>
                      </a:lnTo>
                      <a:lnTo>
                        <a:pt x="171545"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49" name="Google Shape;649;p21"/>
            <p:cNvGrpSpPr/>
            <p:nvPr/>
          </p:nvGrpSpPr>
          <p:grpSpPr>
            <a:xfrm>
              <a:off x="7931872" y="596163"/>
              <a:ext cx="919725" cy="318025"/>
              <a:chOff x="7230903" y="4933188"/>
              <a:chExt cx="652843" cy="225742"/>
            </a:xfrm>
          </p:grpSpPr>
          <p:grpSp>
            <p:nvGrpSpPr>
              <p:cNvPr id="650" name="Google Shape;650;p21"/>
              <p:cNvGrpSpPr/>
              <p:nvPr/>
            </p:nvGrpSpPr>
            <p:grpSpPr>
              <a:xfrm>
                <a:off x="7230903" y="4933188"/>
                <a:ext cx="652843" cy="225742"/>
                <a:chOff x="7230903" y="4933188"/>
                <a:chExt cx="652843" cy="225742"/>
              </a:xfrm>
            </p:grpSpPr>
            <p:sp>
              <p:nvSpPr>
                <p:cNvPr id="651" name="Google Shape;651;p21"/>
                <p:cNvSpPr/>
                <p:nvPr/>
              </p:nvSpPr>
              <p:spPr>
                <a:xfrm>
                  <a:off x="7230903" y="4933188"/>
                  <a:ext cx="652843" cy="225742"/>
                </a:xfrm>
                <a:custGeom>
                  <a:avLst/>
                  <a:gdLst/>
                  <a:ahLst/>
                  <a:cxnLst/>
                  <a:rect l="l" t="t" r="r" b="b"/>
                  <a:pathLst>
                    <a:path w="652843" h="225742" extrusionOk="0">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21"/>
                <p:cNvSpPr/>
                <p:nvPr/>
              </p:nvSpPr>
              <p:spPr>
                <a:xfrm>
                  <a:off x="7287577" y="4969668"/>
                  <a:ext cx="151161" cy="151161"/>
                </a:xfrm>
                <a:custGeom>
                  <a:avLst/>
                  <a:gdLst/>
                  <a:ahLst/>
                  <a:cxnLst/>
                  <a:rect l="l" t="t" r="r" b="b"/>
                  <a:pathLst>
                    <a:path w="151161" h="151161" extrusionOk="0">
                      <a:moveTo>
                        <a:pt x="75534" y="151162"/>
                      </a:moveTo>
                      <a:lnTo>
                        <a:pt x="75534" y="151162"/>
                      </a:lnTo>
                      <a:cubicBezTo>
                        <a:pt x="33814" y="151162"/>
                        <a:pt x="0" y="117348"/>
                        <a:pt x="0" y="75629"/>
                      </a:cubicBezTo>
                      <a:lnTo>
                        <a:pt x="0" y="75629"/>
                      </a:lnTo>
                      <a:cubicBezTo>
                        <a:pt x="0" y="33909"/>
                        <a:pt x="33814" y="0"/>
                        <a:pt x="75534" y="0"/>
                      </a:cubicBezTo>
                      <a:lnTo>
                        <a:pt x="75534" y="0"/>
                      </a:lnTo>
                      <a:cubicBezTo>
                        <a:pt x="117253" y="0"/>
                        <a:pt x="151162" y="33814"/>
                        <a:pt x="151162" y="75533"/>
                      </a:cubicBezTo>
                      <a:lnTo>
                        <a:pt x="151162" y="75533"/>
                      </a:lnTo>
                      <a:cubicBezTo>
                        <a:pt x="151162" y="117253"/>
                        <a:pt x="117348" y="151162"/>
                        <a:pt x="75534" y="151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53" name="Google Shape;653;p21"/>
                <p:cNvGrpSpPr/>
                <p:nvPr/>
              </p:nvGrpSpPr>
              <p:grpSpPr>
                <a:xfrm>
                  <a:off x="7487126" y="4973859"/>
                  <a:ext cx="332041" cy="142684"/>
                  <a:chOff x="7487126" y="4973859"/>
                  <a:chExt cx="332041" cy="142684"/>
                </a:xfrm>
              </p:grpSpPr>
              <p:sp>
                <p:nvSpPr>
                  <p:cNvPr id="654" name="Google Shape;654;p21"/>
                  <p:cNvSpPr/>
                  <p:nvPr/>
                </p:nvSpPr>
                <p:spPr>
                  <a:xfrm>
                    <a:off x="7506747" y="4973859"/>
                    <a:ext cx="280034" cy="20383"/>
                  </a:xfrm>
                  <a:custGeom>
                    <a:avLst/>
                    <a:gdLst/>
                    <a:ahLst/>
                    <a:cxnLst/>
                    <a:rect l="l" t="t" r="r" b="b"/>
                    <a:pathLst>
                      <a:path w="280034" h="20383" extrusionOk="0">
                        <a:moveTo>
                          <a:pt x="0" y="0"/>
                        </a:moveTo>
                        <a:lnTo>
                          <a:pt x="280035" y="0"/>
                        </a:lnTo>
                        <a:lnTo>
                          <a:pt x="280035"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21"/>
                  <p:cNvSpPr/>
                  <p:nvPr/>
                </p:nvSpPr>
                <p:spPr>
                  <a:xfrm>
                    <a:off x="7487126" y="5014626"/>
                    <a:ext cx="205073" cy="20383"/>
                  </a:xfrm>
                  <a:custGeom>
                    <a:avLst/>
                    <a:gdLst/>
                    <a:ahLst/>
                    <a:cxnLst/>
                    <a:rect l="l" t="t" r="r" b="b"/>
                    <a:pathLst>
                      <a:path w="205073" h="20383" extrusionOk="0">
                        <a:moveTo>
                          <a:pt x="0" y="0"/>
                        </a:moveTo>
                        <a:lnTo>
                          <a:pt x="205073" y="0"/>
                        </a:lnTo>
                        <a:lnTo>
                          <a:pt x="205073"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21"/>
                  <p:cNvSpPr/>
                  <p:nvPr/>
                </p:nvSpPr>
                <p:spPr>
                  <a:xfrm>
                    <a:off x="7487126" y="5055393"/>
                    <a:ext cx="332041" cy="20383"/>
                  </a:xfrm>
                  <a:custGeom>
                    <a:avLst/>
                    <a:gdLst/>
                    <a:ahLst/>
                    <a:cxnLst/>
                    <a:rect l="l" t="t" r="r" b="b"/>
                    <a:pathLst>
                      <a:path w="332041" h="20383" extrusionOk="0">
                        <a:moveTo>
                          <a:pt x="0" y="0"/>
                        </a:moveTo>
                        <a:lnTo>
                          <a:pt x="332041" y="0"/>
                        </a:lnTo>
                        <a:lnTo>
                          <a:pt x="332041"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21"/>
                  <p:cNvSpPr/>
                  <p:nvPr/>
                </p:nvSpPr>
                <p:spPr>
                  <a:xfrm>
                    <a:off x="7487126" y="5096160"/>
                    <a:ext cx="171545" cy="20383"/>
                  </a:xfrm>
                  <a:custGeom>
                    <a:avLst/>
                    <a:gdLst/>
                    <a:ahLst/>
                    <a:cxnLst/>
                    <a:rect l="l" t="t" r="r" b="b"/>
                    <a:pathLst>
                      <a:path w="171545" h="20383" extrusionOk="0">
                        <a:moveTo>
                          <a:pt x="0" y="0"/>
                        </a:moveTo>
                        <a:lnTo>
                          <a:pt x="171545" y="0"/>
                        </a:lnTo>
                        <a:lnTo>
                          <a:pt x="171545"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658" name="Google Shape;658;p21"/>
              <p:cNvSpPr/>
              <p:nvPr/>
            </p:nvSpPr>
            <p:spPr>
              <a:xfrm>
                <a:off x="7338250" y="5011639"/>
                <a:ext cx="50734" cy="60632"/>
              </a:xfrm>
              <a:custGeom>
                <a:avLst/>
                <a:gdLst/>
                <a:ahLst/>
                <a:cxnLst/>
                <a:rect l="l" t="t" r="r" b="b"/>
                <a:pathLst>
                  <a:path w="50734" h="60632" extrusionOk="0">
                    <a:moveTo>
                      <a:pt x="0" y="4892"/>
                    </a:moveTo>
                    <a:lnTo>
                      <a:pt x="0" y="55851"/>
                    </a:lnTo>
                    <a:cubicBezTo>
                      <a:pt x="0" y="59566"/>
                      <a:pt x="4001" y="61851"/>
                      <a:pt x="7239" y="59947"/>
                    </a:cubicBezTo>
                    <a:lnTo>
                      <a:pt x="48387" y="35563"/>
                    </a:lnTo>
                    <a:cubicBezTo>
                      <a:pt x="51435" y="33753"/>
                      <a:pt x="51531" y="29371"/>
                      <a:pt x="48578" y="27371"/>
                    </a:cubicBezTo>
                    <a:lnTo>
                      <a:pt x="7430" y="796"/>
                    </a:lnTo>
                    <a:cubicBezTo>
                      <a:pt x="4191" y="-1299"/>
                      <a:pt x="0" y="987"/>
                      <a:pt x="0" y="479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59" name="Google Shape;659;p21"/>
            <p:cNvGrpSpPr/>
            <p:nvPr/>
          </p:nvGrpSpPr>
          <p:grpSpPr>
            <a:xfrm>
              <a:off x="8756326" y="539537"/>
              <a:ext cx="173370" cy="112691"/>
              <a:chOff x="7816120" y="4892994"/>
              <a:chExt cx="123062" cy="79991"/>
            </a:xfrm>
          </p:grpSpPr>
          <p:grpSp>
            <p:nvGrpSpPr>
              <p:cNvPr id="660" name="Google Shape;660;p21"/>
              <p:cNvGrpSpPr/>
              <p:nvPr/>
            </p:nvGrpSpPr>
            <p:grpSpPr>
              <a:xfrm>
                <a:off x="7816120" y="4902803"/>
                <a:ext cx="123062" cy="63817"/>
                <a:chOff x="7816120" y="4902803"/>
                <a:chExt cx="123062" cy="63817"/>
              </a:xfrm>
            </p:grpSpPr>
            <p:sp>
              <p:nvSpPr>
                <p:cNvPr id="661" name="Google Shape;661;p21"/>
                <p:cNvSpPr/>
                <p:nvPr/>
              </p:nvSpPr>
              <p:spPr>
                <a:xfrm>
                  <a:off x="7816120" y="4902803"/>
                  <a:ext cx="123062" cy="63817"/>
                </a:xfrm>
                <a:custGeom>
                  <a:avLst/>
                  <a:gdLst/>
                  <a:ahLst/>
                  <a:cxnLst/>
                  <a:rect l="l" t="t" r="r" b="b"/>
                  <a:pathLst>
                    <a:path w="123062" h="63817" extrusionOk="0">
                      <a:moveTo>
                        <a:pt x="61531" y="63817"/>
                      </a:moveTo>
                      <a:cubicBezTo>
                        <a:pt x="86963" y="63817"/>
                        <a:pt x="109442" y="51244"/>
                        <a:pt x="123063" y="31909"/>
                      </a:cubicBezTo>
                      <a:cubicBezTo>
                        <a:pt x="109442" y="12573"/>
                        <a:pt x="86963" y="0"/>
                        <a:pt x="61531" y="0"/>
                      </a:cubicBezTo>
                      <a:cubicBezTo>
                        <a:pt x="36100" y="0"/>
                        <a:pt x="13621" y="12573"/>
                        <a:pt x="0" y="31909"/>
                      </a:cubicBezTo>
                      <a:cubicBezTo>
                        <a:pt x="13621" y="51244"/>
                        <a:pt x="36100" y="63817"/>
                        <a:pt x="61531" y="6381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21"/>
                <p:cNvSpPr/>
                <p:nvPr/>
              </p:nvSpPr>
              <p:spPr>
                <a:xfrm>
                  <a:off x="7858029" y="4915090"/>
                  <a:ext cx="39242" cy="39243"/>
                </a:xfrm>
                <a:custGeom>
                  <a:avLst/>
                  <a:gdLst/>
                  <a:ahLst/>
                  <a:cxnLst/>
                  <a:rect l="l" t="t" r="r" b="b"/>
                  <a:pathLst>
                    <a:path w="39242" h="39243" extrusionOk="0">
                      <a:moveTo>
                        <a:pt x="39243" y="19621"/>
                      </a:moveTo>
                      <a:cubicBezTo>
                        <a:pt x="39243" y="30458"/>
                        <a:pt x="30458" y="39243"/>
                        <a:pt x="19621" y="39243"/>
                      </a:cubicBezTo>
                      <a:cubicBezTo>
                        <a:pt x="8785" y="39243"/>
                        <a:pt x="0" y="30458"/>
                        <a:pt x="0" y="19621"/>
                      </a:cubicBezTo>
                      <a:cubicBezTo>
                        <a:pt x="0" y="8785"/>
                        <a:pt x="8785" y="0"/>
                        <a:pt x="19621" y="0"/>
                      </a:cubicBezTo>
                      <a:cubicBezTo>
                        <a:pt x="30458" y="0"/>
                        <a:pt x="39243" y="8785"/>
                        <a:pt x="39243" y="196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63" name="Google Shape;663;p21"/>
              <p:cNvSpPr/>
              <p:nvPr/>
            </p:nvSpPr>
            <p:spPr>
              <a:xfrm rot="-2700000">
                <a:off x="7825456" y="4928129"/>
                <a:ext cx="103403" cy="9720"/>
              </a:xfrm>
              <a:custGeom>
                <a:avLst/>
                <a:gdLst/>
                <a:ahLst/>
                <a:cxnLst/>
                <a:rect l="l" t="t" r="r" b="b"/>
                <a:pathLst>
                  <a:path w="103346" h="9715" extrusionOk="0">
                    <a:moveTo>
                      <a:pt x="0" y="0"/>
                    </a:moveTo>
                    <a:lnTo>
                      <a:pt x="103346" y="0"/>
                    </a:lnTo>
                    <a:lnTo>
                      <a:pt x="103346" y="9716"/>
                    </a:lnTo>
                    <a:lnTo>
                      <a:pt x="0" y="971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64"/>
        <p:cNvGrpSpPr/>
        <p:nvPr/>
      </p:nvGrpSpPr>
      <p:grpSpPr>
        <a:xfrm>
          <a:off x="0" y="0"/>
          <a:ext cx="0" cy="0"/>
          <a:chOff x="0" y="0"/>
          <a:chExt cx="0" cy="0"/>
        </a:xfrm>
      </p:grpSpPr>
      <p:sp>
        <p:nvSpPr>
          <p:cNvPr id="665" name="Google Shape;665;p22"/>
          <p:cNvSpPr/>
          <p:nvPr/>
        </p:nvSpPr>
        <p:spPr>
          <a:xfrm rot="8819869" flipH="1">
            <a:off x="7035528" y="3933627"/>
            <a:ext cx="3158468" cy="2509642"/>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2"/>
          <p:cNvSpPr/>
          <p:nvPr/>
        </p:nvSpPr>
        <p:spPr>
          <a:xfrm rot="-3657034" flipH="1">
            <a:off x="-1336268" y="-858934"/>
            <a:ext cx="2746020" cy="1921695"/>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7" name="Google Shape;667;p22"/>
          <p:cNvGrpSpPr/>
          <p:nvPr/>
        </p:nvGrpSpPr>
        <p:grpSpPr>
          <a:xfrm>
            <a:off x="65066" y="4373044"/>
            <a:ext cx="878158" cy="654532"/>
            <a:chOff x="1114425" y="4361211"/>
            <a:chExt cx="573023" cy="427101"/>
          </a:xfrm>
        </p:grpSpPr>
        <p:grpSp>
          <p:nvGrpSpPr>
            <p:cNvPr id="668" name="Google Shape;668;p22"/>
            <p:cNvGrpSpPr/>
            <p:nvPr/>
          </p:nvGrpSpPr>
          <p:grpSpPr>
            <a:xfrm>
              <a:off x="1114425" y="4361211"/>
              <a:ext cx="573023" cy="427101"/>
              <a:chOff x="1114425" y="4361211"/>
              <a:chExt cx="573023" cy="427101"/>
            </a:xfrm>
          </p:grpSpPr>
          <p:sp>
            <p:nvSpPr>
              <p:cNvPr id="669" name="Google Shape;669;p22"/>
              <p:cNvSpPr/>
              <p:nvPr/>
            </p:nvSpPr>
            <p:spPr>
              <a:xfrm>
                <a:off x="1241964" y="4361211"/>
                <a:ext cx="445484" cy="299466"/>
              </a:xfrm>
              <a:custGeom>
                <a:avLst/>
                <a:gdLst/>
                <a:ahLst/>
                <a:cxnLst/>
                <a:rect l="l" t="t" r="r" b="b"/>
                <a:pathLst>
                  <a:path w="445484" h="299466" extrusionOk="0">
                    <a:moveTo>
                      <a:pt x="139160" y="7715"/>
                    </a:moveTo>
                    <a:lnTo>
                      <a:pt x="173450" y="42005"/>
                    </a:lnTo>
                    <a:cubicBezTo>
                      <a:pt x="178403" y="46958"/>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3536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22"/>
              <p:cNvSpPr/>
              <p:nvPr/>
            </p:nvSpPr>
            <p:spPr>
              <a:xfrm>
                <a:off x="1178242" y="4425029"/>
                <a:ext cx="445484" cy="299466"/>
              </a:xfrm>
              <a:custGeom>
                <a:avLst/>
                <a:gdLst/>
                <a:ahLst/>
                <a:cxnLst/>
                <a:rect l="l" t="t" r="r" b="b"/>
                <a:pathLst>
                  <a:path w="445484" h="299466" extrusionOk="0">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424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22"/>
              <p:cNvSpPr/>
              <p:nvPr/>
            </p:nvSpPr>
            <p:spPr>
              <a:xfrm>
                <a:off x="1114425" y="4488846"/>
                <a:ext cx="445484" cy="299466"/>
              </a:xfrm>
              <a:custGeom>
                <a:avLst/>
                <a:gdLst/>
                <a:ahLst/>
                <a:cxnLst/>
                <a:rect l="l" t="t" r="r" b="b"/>
                <a:pathLst>
                  <a:path w="445484" h="299466" extrusionOk="0">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80" y="299466"/>
                    </a:lnTo>
                    <a:cubicBezTo>
                      <a:pt x="11811" y="299466"/>
                      <a:pt x="0" y="287560"/>
                      <a:pt x="0" y="272987"/>
                    </a:cubicBezTo>
                    <a:lnTo>
                      <a:pt x="0" y="26479"/>
                    </a:lnTo>
                    <a:cubicBezTo>
                      <a:pt x="0" y="11811"/>
                      <a:pt x="11906" y="0"/>
                      <a:pt x="26480" y="0"/>
                    </a:cubicBezTo>
                    <a:lnTo>
                      <a:pt x="120396" y="0"/>
                    </a:lnTo>
                    <a:cubicBezTo>
                      <a:pt x="127445" y="0"/>
                      <a:pt x="134207" y="2762"/>
                      <a:pt x="139160" y="7811"/>
                    </a:cubicBezTo>
                    <a:close/>
                  </a:path>
                </a:pathLst>
              </a:custGeom>
              <a:solidFill>
                <a:srgbClr val="6F708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72" name="Google Shape;672;p22"/>
            <p:cNvSpPr/>
            <p:nvPr/>
          </p:nvSpPr>
          <p:spPr>
            <a:xfrm>
              <a:off x="1303210" y="4628965"/>
              <a:ext cx="68735" cy="82063"/>
            </a:xfrm>
            <a:custGeom>
              <a:avLst/>
              <a:gdLst/>
              <a:ahLst/>
              <a:cxnLst/>
              <a:rect l="l" t="t" r="r" b="b"/>
              <a:pathLst>
                <a:path w="68735" h="82063" extrusionOk="0">
                  <a:moveTo>
                    <a:pt x="0" y="6471"/>
                  </a:moveTo>
                  <a:lnTo>
                    <a:pt x="0" y="75527"/>
                  </a:lnTo>
                  <a:cubicBezTo>
                    <a:pt x="0" y="80575"/>
                    <a:pt x="5524" y="83719"/>
                    <a:pt x="9811" y="81147"/>
                  </a:cubicBezTo>
                  <a:lnTo>
                    <a:pt x="65532" y="48095"/>
                  </a:lnTo>
                  <a:cubicBezTo>
                    <a:pt x="69723" y="45619"/>
                    <a:pt x="69818" y="39618"/>
                    <a:pt x="65723" y="37046"/>
                  </a:cubicBezTo>
                  <a:lnTo>
                    <a:pt x="10001" y="1042"/>
                  </a:lnTo>
                  <a:cubicBezTo>
                    <a:pt x="5715" y="-1721"/>
                    <a:pt x="0" y="1327"/>
                    <a:pt x="0" y="647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3" name="Google Shape;673;p22"/>
          <p:cNvGrpSpPr/>
          <p:nvPr/>
        </p:nvGrpSpPr>
        <p:grpSpPr>
          <a:xfrm>
            <a:off x="8114970" y="266839"/>
            <a:ext cx="829992" cy="750888"/>
            <a:chOff x="8114596" y="445039"/>
            <a:chExt cx="633002" cy="572716"/>
          </a:xfrm>
        </p:grpSpPr>
        <p:grpSp>
          <p:nvGrpSpPr>
            <p:cNvPr id="674" name="Google Shape;674;p22"/>
            <p:cNvGrpSpPr/>
            <p:nvPr/>
          </p:nvGrpSpPr>
          <p:grpSpPr>
            <a:xfrm>
              <a:off x="8114596" y="445039"/>
              <a:ext cx="633002" cy="572716"/>
              <a:chOff x="7189660" y="520827"/>
              <a:chExt cx="598074" cy="541115"/>
            </a:xfrm>
          </p:grpSpPr>
          <p:sp>
            <p:nvSpPr>
              <p:cNvPr id="675" name="Google Shape;675;p22"/>
              <p:cNvSpPr/>
              <p:nvPr/>
            </p:nvSpPr>
            <p:spPr>
              <a:xfrm>
                <a:off x="7189660" y="520827"/>
                <a:ext cx="598074" cy="541115"/>
              </a:xfrm>
              <a:custGeom>
                <a:avLst/>
                <a:gdLst/>
                <a:ahLst/>
                <a:cxnLst/>
                <a:rect l="l" t="t" r="r" b="b"/>
                <a:pathLst>
                  <a:path w="598074" h="541115" extrusionOk="0">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76" name="Google Shape;676;p22"/>
              <p:cNvGrpSpPr/>
              <p:nvPr/>
            </p:nvGrpSpPr>
            <p:grpSpPr>
              <a:xfrm>
                <a:off x="7579137" y="551973"/>
                <a:ext cx="164782" cy="41529"/>
                <a:chOff x="7579137" y="551973"/>
                <a:chExt cx="164782" cy="41529"/>
              </a:xfrm>
            </p:grpSpPr>
            <p:sp>
              <p:nvSpPr>
                <p:cNvPr id="677" name="Google Shape;677;p22"/>
                <p:cNvSpPr/>
                <p:nvPr/>
              </p:nvSpPr>
              <p:spPr>
                <a:xfrm>
                  <a:off x="7702391" y="551973"/>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22"/>
                <p:cNvSpPr/>
                <p:nvPr/>
              </p:nvSpPr>
              <p:spPr>
                <a:xfrm>
                  <a:off x="7640764" y="551973"/>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22"/>
                <p:cNvSpPr/>
                <p:nvPr/>
              </p:nvSpPr>
              <p:spPr>
                <a:xfrm>
                  <a:off x="7579137" y="551973"/>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80" name="Google Shape;680;p22"/>
            <p:cNvGrpSpPr/>
            <p:nvPr/>
          </p:nvGrpSpPr>
          <p:grpSpPr>
            <a:xfrm>
              <a:off x="8184962" y="619646"/>
              <a:ext cx="498115" cy="257273"/>
              <a:chOff x="7256144" y="685800"/>
              <a:chExt cx="470630" cy="243077"/>
            </a:xfrm>
          </p:grpSpPr>
          <p:sp>
            <p:nvSpPr>
              <p:cNvPr id="681" name="Google Shape;681;p22"/>
              <p:cNvSpPr/>
              <p:nvPr/>
            </p:nvSpPr>
            <p:spPr>
              <a:xfrm>
                <a:off x="7256144" y="694753"/>
                <a:ext cx="218503" cy="218217"/>
              </a:xfrm>
              <a:custGeom>
                <a:avLst/>
                <a:gdLst/>
                <a:ahLst/>
                <a:cxnLst/>
                <a:rect l="l" t="t" r="r" b="b"/>
                <a:pathLst>
                  <a:path w="218503" h="218217" extrusionOk="0">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82" name="Google Shape;682;p22"/>
              <p:cNvGrpSpPr/>
              <p:nvPr/>
            </p:nvGrpSpPr>
            <p:grpSpPr>
              <a:xfrm>
                <a:off x="7512843" y="685800"/>
                <a:ext cx="213931" cy="243077"/>
                <a:chOff x="7512843" y="685800"/>
                <a:chExt cx="213931" cy="243077"/>
              </a:xfrm>
            </p:grpSpPr>
            <p:grpSp>
              <p:nvGrpSpPr>
                <p:cNvPr id="683" name="Google Shape;683;p22"/>
                <p:cNvGrpSpPr/>
                <p:nvPr/>
              </p:nvGrpSpPr>
              <p:grpSpPr>
                <a:xfrm>
                  <a:off x="7512843" y="836580"/>
                  <a:ext cx="213931" cy="92297"/>
                  <a:chOff x="7512843" y="836580"/>
                  <a:chExt cx="213931" cy="92297"/>
                </a:xfrm>
              </p:grpSpPr>
              <p:sp>
                <p:nvSpPr>
                  <p:cNvPr id="684" name="Google Shape;684;p22"/>
                  <p:cNvSpPr/>
                  <p:nvPr/>
                </p:nvSpPr>
                <p:spPr>
                  <a:xfrm>
                    <a:off x="7512843" y="856011"/>
                    <a:ext cx="213931" cy="72866"/>
                  </a:xfrm>
                  <a:custGeom>
                    <a:avLst/>
                    <a:gdLst/>
                    <a:ahLst/>
                    <a:cxnLst/>
                    <a:rect l="l" t="t" r="r" b="b"/>
                    <a:pathLst>
                      <a:path w="213931" h="72866" extrusionOk="0">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22"/>
                  <p:cNvSpPr/>
                  <p:nvPr/>
                </p:nvSpPr>
                <p:spPr>
                  <a:xfrm>
                    <a:off x="7512843" y="836580"/>
                    <a:ext cx="213931" cy="38861"/>
                  </a:xfrm>
                  <a:custGeom>
                    <a:avLst/>
                    <a:gdLst/>
                    <a:ahLst/>
                    <a:cxnLst/>
                    <a:rect l="l" t="t" r="r" b="b"/>
                    <a:pathLst>
                      <a:path w="213931" h="38861" extrusionOk="0">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6" name="Google Shape;686;p22"/>
                <p:cNvGrpSpPr/>
                <p:nvPr/>
              </p:nvGrpSpPr>
              <p:grpSpPr>
                <a:xfrm>
                  <a:off x="7512843" y="761238"/>
                  <a:ext cx="213931" cy="92296"/>
                  <a:chOff x="7512843" y="761238"/>
                  <a:chExt cx="213931" cy="92296"/>
                </a:xfrm>
              </p:grpSpPr>
              <p:sp>
                <p:nvSpPr>
                  <p:cNvPr id="687" name="Google Shape;687;p22"/>
                  <p:cNvSpPr/>
                  <p:nvPr/>
                </p:nvSpPr>
                <p:spPr>
                  <a:xfrm>
                    <a:off x="7512843" y="780668"/>
                    <a:ext cx="213931" cy="72866"/>
                  </a:xfrm>
                  <a:custGeom>
                    <a:avLst/>
                    <a:gdLst/>
                    <a:ahLst/>
                    <a:cxnLst/>
                    <a:rect l="l" t="t" r="r" b="b"/>
                    <a:pathLst>
                      <a:path w="213931" h="72866" extrusionOk="0">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22"/>
                  <p:cNvSpPr/>
                  <p:nvPr/>
                </p:nvSpPr>
                <p:spPr>
                  <a:xfrm>
                    <a:off x="7512843" y="761238"/>
                    <a:ext cx="213931" cy="38861"/>
                  </a:xfrm>
                  <a:custGeom>
                    <a:avLst/>
                    <a:gdLst/>
                    <a:ahLst/>
                    <a:cxnLst/>
                    <a:rect l="l" t="t" r="r" b="b"/>
                    <a:pathLst>
                      <a:path w="213931" h="38861" extrusionOk="0">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9" name="Google Shape;689;p22"/>
                <p:cNvGrpSpPr/>
                <p:nvPr/>
              </p:nvGrpSpPr>
              <p:grpSpPr>
                <a:xfrm>
                  <a:off x="7512843" y="685800"/>
                  <a:ext cx="213931" cy="92297"/>
                  <a:chOff x="7512843" y="685800"/>
                  <a:chExt cx="213931" cy="92297"/>
                </a:xfrm>
              </p:grpSpPr>
              <p:sp>
                <p:nvSpPr>
                  <p:cNvPr id="690" name="Google Shape;690;p22"/>
                  <p:cNvSpPr/>
                  <p:nvPr/>
                </p:nvSpPr>
                <p:spPr>
                  <a:xfrm>
                    <a:off x="7512843" y="705231"/>
                    <a:ext cx="213931" cy="72866"/>
                  </a:xfrm>
                  <a:custGeom>
                    <a:avLst/>
                    <a:gdLst/>
                    <a:ahLst/>
                    <a:cxnLst/>
                    <a:rect l="l" t="t" r="r" b="b"/>
                    <a:pathLst>
                      <a:path w="213931" h="72866" extrusionOk="0">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22"/>
                  <p:cNvSpPr/>
                  <p:nvPr/>
                </p:nvSpPr>
                <p:spPr>
                  <a:xfrm>
                    <a:off x="7512843" y="685800"/>
                    <a:ext cx="213931" cy="38861"/>
                  </a:xfrm>
                  <a:custGeom>
                    <a:avLst/>
                    <a:gdLst/>
                    <a:ahLst/>
                    <a:cxnLst/>
                    <a:rect l="l" t="t" r="r" b="b"/>
                    <a:pathLst>
                      <a:path w="213931" h="38861" extrusionOk="0">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23" name="Google Shape;23;p4"/>
          <p:cNvSpPr/>
          <p:nvPr/>
        </p:nvSpPr>
        <p:spPr>
          <a:xfrm rot="-4014673" flipH="1">
            <a:off x="-1798429" y="-1029372"/>
            <a:ext cx="3158476" cy="2509636"/>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flipH="1">
            <a:off x="8355841" y="2667287"/>
            <a:ext cx="734045" cy="45268"/>
          </a:xfrm>
          <a:custGeom>
            <a:avLst/>
            <a:gdLst/>
            <a:ahLst/>
            <a:cxnLst/>
            <a:rect l="l" t="t" r="r" b="b"/>
            <a:pathLst>
              <a:path w="824770" h="50863" extrusionOk="0">
                <a:moveTo>
                  <a:pt x="799338" y="50863"/>
                </a:moveTo>
                <a:lnTo>
                  <a:pt x="25432" y="50863"/>
                </a:lnTo>
                <a:cubicBezTo>
                  <a:pt x="11430" y="50863"/>
                  <a:pt x="0" y="39433"/>
                  <a:pt x="0" y="25432"/>
                </a:cubicBezTo>
                <a:lnTo>
                  <a:pt x="0" y="25432"/>
                </a:lnTo>
                <a:cubicBezTo>
                  <a:pt x="0" y="11430"/>
                  <a:pt x="11430" y="0"/>
                  <a:pt x="25432" y="0"/>
                </a:cubicBezTo>
                <a:lnTo>
                  <a:pt x="799338" y="0"/>
                </a:lnTo>
                <a:cubicBezTo>
                  <a:pt x="813339" y="0"/>
                  <a:pt x="824770" y="11430"/>
                  <a:pt x="824770" y="25432"/>
                </a:cubicBezTo>
                <a:lnTo>
                  <a:pt x="824770" y="25432"/>
                </a:lnTo>
                <a:cubicBezTo>
                  <a:pt x="824770" y="39433"/>
                  <a:pt x="813339" y="50863"/>
                  <a:pt x="799338" y="5086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 name="Google Shape;25;p4"/>
          <p:cNvGrpSpPr/>
          <p:nvPr/>
        </p:nvGrpSpPr>
        <p:grpSpPr>
          <a:xfrm flipH="1">
            <a:off x="8380540" y="1729933"/>
            <a:ext cx="668783" cy="959747"/>
            <a:chOff x="10519314" y="4728596"/>
            <a:chExt cx="751780" cy="1078731"/>
          </a:xfrm>
        </p:grpSpPr>
        <p:grpSp>
          <p:nvGrpSpPr>
            <p:cNvPr id="26" name="Google Shape;26;p4"/>
            <p:cNvGrpSpPr/>
            <p:nvPr/>
          </p:nvGrpSpPr>
          <p:grpSpPr>
            <a:xfrm>
              <a:off x="10519314" y="4728596"/>
              <a:ext cx="626662" cy="1078731"/>
              <a:chOff x="10519314" y="4728596"/>
              <a:chExt cx="626662" cy="1078731"/>
            </a:xfrm>
          </p:grpSpPr>
          <p:grpSp>
            <p:nvGrpSpPr>
              <p:cNvPr id="27" name="Google Shape;27;p4"/>
              <p:cNvGrpSpPr/>
              <p:nvPr/>
            </p:nvGrpSpPr>
            <p:grpSpPr>
              <a:xfrm>
                <a:off x="10903220" y="4888205"/>
                <a:ext cx="242756" cy="919122"/>
                <a:chOff x="10903220" y="4888205"/>
                <a:chExt cx="242756" cy="919122"/>
              </a:xfrm>
            </p:grpSpPr>
            <p:sp>
              <p:nvSpPr>
                <p:cNvPr id="28" name="Google Shape;28;p4"/>
                <p:cNvSpPr/>
                <p:nvPr/>
              </p:nvSpPr>
              <p:spPr>
                <a:xfrm rot="-447735">
                  <a:off x="10961814" y="4892503"/>
                  <a:ext cx="125567" cy="910526"/>
                </a:xfrm>
                <a:custGeom>
                  <a:avLst/>
                  <a:gdLst/>
                  <a:ahLst/>
                  <a:cxnLst/>
                  <a:rect l="l" t="t" r="r" b="b"/>
                  <a:pathLst>
                    <a:path w="125444" h="909637" extrusionOk="0">
                      <a:moveTo>
                        <a:pt x="0" y="0"/>
                      </a:moveTo>
                      <a:lnTo>
                        <a:pt x="125445" y="0"/>
                      </a:lnTo>
                      <a:lnTo>
                        <a:pt x="125445" y="909637"/>
                      </a:lnTo>
                      <a:lnTo>
                        <a:pt x="0" y="90963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4"/>
                <p:cNvSpPr/>
                <p:nvPr/>
              </p:nvSpPr>
              <p:spPr>
                <a:xfrm>
                  <a:off x="10952422" y="4933194"/>
                  <a:ext cx="42088" cy="42088"/>
                </a:xfrm>
                <a:custGeom>
                  <a:avLst/>
                  <a:gdLst/>
                  <a:ahLst/>
                  <a:cxnLst/>
                  <a:rect l="l" t="t" r="r" b="b"/>
                  <a:pathLst>
                    <a:path w="42088" h="42088" extrusionOk="0">
                      <a:moveTo>
                        <a:pt x="41904" y="18282"/>
                      </a:moveTo>
                      <a:cubicBezTo>
                        <a:pt x="43428" y="29807"/>
                        <a:pt x="35331" y="40380"/>
                        <a:pt x="23806" y="41904"/>
                      </a:cubicBezTo>
                      <a:cubicBezTo>
                        <a:pt x="12281" y="43428"/>
                        <a:pt x="1709" y="35332"/>
                        <a:pt x="184" y="23806"/>
                      </a:cubicBezTo>
                      <a:cubicBezTo>
                        <a:pt x="-1340" y="12281"/>
                        <a:pt x="6756" y="1708"/>
                        <a:pt x="18282" y="184"/>
                      </a:cubicBezTo>
                      <a:cubicBezTo>
                        <a:pt x="29807" y="-1340"/>
                        <a:pt x="40380" y="6757"/>
                        <a:pt x="41904" y="182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4"/>
                <p:cNvSpPr/>
                <p:nvPr/>
              </p:nvSpPr>
              <p:spPr>
                <a:xfrm>
                  <a:off x="10961186" y="5000250"/>
                  <a:ext cx="42087" cy="42087"/>
                </a:xfrm>
                <a:custGeom>
                  <a:avLst/>
                  <a:gdLst/>
                  <a:ahLst/>
                  <a:cxnLst/>
                  <a:rect l="l" t="t" r="r" b="b"/>
                  <a:pathLst>
                    <a:path w="42087" h="42087" extrusionOk="0">
                      <a:moveTo>
                        <a:pt x="41904" y="18282"/>
                      </a:moveTo>
                      <a:cubicBezTo>
                        <a:pt x="43427" y="29807"/>
                        <a:pt x="35331" y="40380"/>
                        <a:pt x="23806" y="41904"/>
                      </a:cubicBezTo>
                      <a:cubicBezTo>
                        <a:pt x="12280" y="43428"/>
                        <a:pt x="1708" y="35332"/>
                        <a:pt x="184" y="23806"/>
                      </a:cubicBezTo>
                      <a:cubicBezTo>
                        <a:pt x="-1340" y="12281"/>
                        <a:pt x="6756" y="1708"/>
                        <a:pt x="18281" y="184"/>
                      </a:cubicBezTo>
                      <a:cubicBezTo>
                        <a:pt x="29807" y="-1340"/>
                        <a:pt x="40380" y="6757"/>
                        <a:pt x="41904" y="182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1" name="Google Shape;31;p4"/>
                <p:cNvGrpSpPr/>
                <p:nvPr/>
              </p:nvGrpSpPr>
              <p:grpSpPr>
                <a:xfrm>
                  <a:off x="11014221" y="5588618"/>
                  <a:ext cx="100021" cy="114784"/>
                  <a:chOff x="11014221" y="5588618"/>
                  <a:chExt cx="100021" cy="114784"/>
                </a:xfrm>
              </p:grpSpPr>
              <p:sp>
                <p:nvSpPr>
                  <p:cNvPr id="32" name="Google Shape;32;p4"/>
                  <p:cNvSpPr/>
                  <p:nvPr/>
                </p:nvSpPr>
                <p:spPr>
                  <a:xfrm rot="-447735">
                    <a:off x="11014826" y="5594269"/>
                    <a:ext cx="88001" cy="15064"/>
                  </a:xfrm>
                  <a:custGeom>
                    <a:avLst/>
                    <a:gdLst/>
                    <a:ahLst/>
                    <a:cxnLst/>
                    <a:rect l="l" t="t" r="r" b="b"/>
                    <a:pathLst>
                      <a:path w="87915" h="15049" extrusionOk="0">
                        <a:moveTo>
                          <a:pt x="0" y="0"/>
                        </a:moveTo>
                        <a:lnTo>
                          <a:pt x="87916" y="0"/>
                        </a:lnTo>
                        <a:lnTo>
                          <a:pt x="87916" y="15049"/>
                        </a:lnTo>
                        <a:lnTo>
                          <a:pt x="0" y="1504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4"/>
                  <p:cNvSpPr/>
                  <p:nvPr/>
                </p:nvSpPr>
                <p:spPr>
                  <a:xfrm rot="-447735">
                    <a:off x="11018646" y="5623150"/>
                    <a:ext cx="88001" cy="15064"/>
                  </a:xfrm>
                  <a:custGeom>
                    <a:avLst/>
                    <a:gdLst/>
                    <a:ahLst/>
                    <a:cxnLst/>
                    <a:rect l="l" t="t" r="r" b="b"/>
                    <a:pathLst>
                      <a:path w="87915" h="15049" extrusionOk="0">
                        <a:moveTo>
                          <a:pt x="0" y="0"/>
                        </a:moveTo>
                        <a:lnTo>
                          <a:pt x="87916" y="0"/>
                        </a:lnTo>
                        <a:lnTo>
                          <a:pt x="87916" y="15050"/>
                        </a:lnTo>
                        <a:lnTo>
                          <a:pt x="0" y="1505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4"/>
                  <p:cNvSpPr/>
                  <p:nvPr/>
                </p:nvSpPr>
                <p:spPr>
                  <a:xfrm rot="-447735">
                    <a:off x="11021820" y="5653805"/>
                    <a:ext cx="88001" cy="15064"/>
                  </a:xfrm>
                  <a:custGeom>
                    <a:avLst/>
                    <a:gdLst/>
                    <a:ahLst/>
                    <a:cxnLst/>
                    <a:rect l="l" t="t" r="r" b="b"/>
                    <a:pathLst>
                      <a:path w="87915" h="15049" extrusionOk="0">
                        <a:moveTo>
                          <a:pt x="0" y="0"/>
                        </a:moveTo>
                        <a:lnTo>
                          <a:pt x="87916" y="0"/>
                        </a:lnTo>
                        <a:lnTo>
                          <a:pt x="87916" y="15050"/>
                        </a:lnTo>
                        <a:lnTo>
                          <a:pt x="0" y="1505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4"/>
                  <p:cNvSpPr/>
                  <p:nvPr/>
                </p:nvSpPr>
                <p:spPr>
                  <a:xfrm rot="-447735">
                    <a:off x="11025635" y="5682688"/>
                    <a:ext cx="88001" cy="15064"/>
                  </a:xfrm>
                  <a:custGeom>
                    <a:avLst/>
                    <a:gdLst/>
                    <a:ahLst/>
                    <a:cxnLst/>
                    <a:rect l="l" t="t" r="r" b="b"/>
                    <a:pathLst>
                      <a:path w="87915" h="15049" extrusionOk="0">
                        <a:moveTo>
                          <a:pt x="0" y="0"/>
                        </a:moveTo>
                        <a:lnTo>
                          <a:pt x="87915" y="0"/>
                        </a:lnTo>
                        <a:lnTo>
                          <a:pt x="87915" y="15050"/>
                        </a:lnTo>
                        <a:lnTo>
                          <a:pt x="0" y="1505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6" name="Google Shape;36;p4"/>
              <p:cNvGrpSpPr/>
              <p:nvPr/>
            </p:nvGrpSpPr>
            <p:grpSpPr>
              <a:xfrm>
                <a:off x="10718623" y="4728596"/>
                <a:ext cx="229169" cy="1075979"/>
                <a:chOff x="10718623" y="4728596"/>
                <a:chExt cx="229169" cy="1075979"/>
              </a:xfrm>
            </p:grpSpPr>
            <p:sp>
              <p:nvSpPr>
                <p:cNvPr id="37" name="Google Shape;37;p4"/>
                <p:cNvSpPr/>
                <p:nvPr/>
              </p:nvSpPr>
              <p:spPr>
                <a:xfrm rot="-172174">
                  <a:off x="10745259" y="4732329"/>
                  <a:ext cx="175897" cy="1068513"/>
                </a:xfrm>
                <a:custGeom>
                  <a:avLst/>
                  <a:gdLst/>
                  <a:ahLst/>
                  <a:cxnLst/>
                  <a:rect l="l" t="t" r="r" b="b"/>
                  <a:pathLst>
                    <a:path w="176117" h="1069848" extrusionOk="0">
                      <a:moveTo>
                        <a:pt x="0" y="0"/>
                      </a:moveTo>
                      <a:lnTo>
                        <a:pt x="176117" y="0"/>
                      </a:lnTo>
                      <a:lnTo>
                        <a:pt x="176117" y="1069848"/>
                      </a:lnTo>
                      <a:lnTo>
                        <a:pt x="0" y="106984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4"/>
                <p:cNvSpPr/>
                <p:nvPr/>
              </p:nvSpPr>
              <p:spPr>
                <a:xfrm>
                  <a:off x="10787634" y="5182743"/>
                  <a:ext cx="87629" cy="87630"/>
                </a:xfrm>
                <a:custGeom>
                  <a:avLst/>
                  <a:gdLst/>
                  <a:ahLst/>
                  <a:cxnLst/>
                  <a:rect l="l" t="t" r="r" b="b"/>
                  <a:pathLst>
                    <a:path w="87629" h="87630" extrusionOk="0">
                      <a:moveTo>
                        <a:pt x="87630" y="43815"/>
                      </a:moveTo>
                      <a:cubicBezTo>
                        <a:pt x="87630" y="68013"/>
                        <a:pt x="68014" y="87630"/>
                        <a:pt x="43815" y="87630"/>
                      </a:cubicBezTo>
                      <a:cubicBezTo>
                        <a:pt x="19617" y="87630"/>
                        <a:pt x="1" y="68014"/>
                        <a:pt x="1" y="43815"/>
                      </a:cubicBezTo>
                      <a:cubicBezTo>
                        <a:pt x="1" y="19617"/>
                        <a:pt x="19617" y="0"/>
                        <a:pt x="43815" y="0"/>
                      </a:cubicBezTo>
                      <a:cubicBezTo>
                        <a:pt x="68014" y="0"/>
                        <a:pt x="87630" y="19616"/>
                        <a:pt x="87630" y="4381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9" name="Google Shape;39;p4"/>
                <p:cNvGrpSpPr/>
                <p:nvPr/>
              </p:nvGrpSpPr>
              <p:grpSpPr>
                <a:xfrm>
                  <a:off x="10765015" y="5040134"/>
                  <a:ext cx="116314" cy="49775"/>
                  <a:chOff x="10765015" y="5040134"/>
                  <a:chExt cx="116314" cy="49775"/>
                </a:xfrm>
              </p:grpSpPr>
              <p:sp>
                <p:nvSpPr>
                  <p:cNvPr id="40" name="Google Shape;40;p4"/>
                  <p:cNvSpPr/>
                  <p:nvPr/>
                </p:nvSpPr>
                <p:spPr>
                  <a:xfrm rot="-172174">
                    <a:off x="10765318" y="5042987"/>
                    <a:ext cx="114347" cy="14935"/>
                  </a:xfrm>
                  <a:custGeom>
                    <a:avLst/>
                    <a:gdLst/>
                    <a:ahLst/>
                    <a:cxnLst/>
                    <a:rect l="l" t="t" r="r" b="b"/>
                    <a:pathLst>
                      <a:path w="114490" h="14954" extrusionOk="0">
                        <a:moveTo>
                          <a:pt x="0" y="0"/>
                        </a:moveTo>
                        <a:lnTo>
                          <a:pt x="114490" y="0"/>
                        </a:lnTo>
                        <a:lnTo>
                          <a:pt x="114490"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4"/>
                  <p:cNvSpPr/>
                  <p:nvPr/>
                </p:nvSpPr>
                <p:spPr>
                  <a:xfrm rot="-172174">
                    <a:off x="10766681" y="5072121"/>
                    <a:ext cx="114347" cy="14935"/>
                  </a:xfrm>
                  <a:custGeom>
                    <a:avLst/>
                    <a:gdLst/>
                    <a:ahLst/>
                    <a:cxnLst/>
                    <a:rect l="l" t="t" r="r" b="b"/>
                    <a:pathLst>
                      <a:path w="114490" h="14954" extrusionOk="0">
                        <a:moveTo>
                          <a:pt x="0" y="0"/>
                        </a:moveTo>
                        <a:lnTo>
                          <a:pt x="114491" y="0"/>
                        </a:lnTo>
                        <a:lnTo>
                          <a:pt x="114491"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 name="Google Shape;42;p4"/>
                <p:cNvGrpSpPr/>
                <p:nvPr/>
              </p:nvGrpSpPr>
              <p:grpSpPr>
                <a:xfrm>
                  <a:off x="10784825" y="5436314"/>
                  <a:ext cx="116414" cy="49961"/>
                  <a:chOff x="10784825" y="5436314"/>
                  <a:chExt cx="116414" cy="49961"/>
                </a:xfrm>
              </p:grpSpPr>
              <p:sp>
                <p:nvSpPr>
                  <p:cNvPr id="43" name="Google Shape;43;p4"/>
                  <p:cNvSpPr/>
                  <p:nvPr/>
                </p:nvSpPr>
                <p:spPr>
                  <a:xfrm rot="-172174">
                    <a:off x="10785128" y="5439167"/>
                    <a:ext cx="114347" cy="14935"/>
                  </a:xfrm>
                  <a:custGeom>
                    <a:avLst/>
                    <a:gdLst/>
                    <a:ahLst/>
                    <a:cxnLst/>
                    <a:rect l="l" t="t" r="r" b="b"/>
                    <a:pathLst>
                      <a:path w="114490" h="14954" extrusionOk="0">
                        <a:moveTo>
                          <a:pt x="0" y="0"/>
                        </a:moveTo>
                        <a:lnTo>
                          <a:pt x="114491" y="0"/>
                        </a:lnTo>
                        <a:lnTo>
                          <a:pt x="114491" y="14955"/>
                        </a:lnTo>
                        <a:lnTo>
                          <a:pt x="0" y="1495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4"/>
                  <p:cNvSpPr/>
                  <p:nvPr/>
                </p:nvSpPr>
                <p:spPr>
                  <a:xfrm rot="-172174">
                    <a:off x="10786591" y="5468487"/>
                    <a:ext cx="114347" cy="14935"/>
                  </a:xfrm>
                  <a:custGeom>
                    <a:avLst/>
                    <a:gdLst/>
                    <a:ahLst/>
                    <a:cxnLst/>
                    <a:rect l="l" t="t" r="r" b="b"/>
                    <a:pathLst>
                      <a:path w="114490" h="14954" extrusionOk="0">
                        <a:moveTo>
                          <a:pt x="0" y="0"/>
                        </a:moveTo>
                        <a:lnTo>
                          <a:pt x="114490" y="0"/>
                        </a:lnTo>
                        <a:lnTo>
                          <a:pt x="114490" y="14955"/>
                        </a:lnTo>
                        <a:lnTo>
                          <a:pt x="0" y="1495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5" name="Google Shape;45;p4"/>
              <p:cNvGrpSpPr/>
              <p:nvPr/>
            </p:nvGrpSpPr>
            <p:grpSpPr>
              <a:xfrm>
                <a:off x="10519314" y="4813458"/>
                <a:ext cx="202120" cy="992123"/>
                <a:chOff x="10519314" y="4813458"/>
                <a:chExt cx="202120" cy="992123"/>
              </a:xfrm>
            </p:grpSpPr>
            <p:sp>
              <p:nvSpPr>
                <p:cNvPr id="46" name="Google Shape;46;p4"/>
                <p:cNvSpPr/>
                <p:nvPr/>
              </p:nvSpPr>
              <p:spPr>
                <a:xfrm>
                  <a:off x="10519314" y="4813458"/>
                  <a:ext cx="202120" cy="992123"/>
                </a:xfrm>
                <a:custGeom>
                  <a:avLst/>
                  <a:gdLst/>
                  <a:ahLst/>
                  <a:cxnLst/>
                  <a:rect l="l" t="t" r="r" b="b"/>
                  <a:pathLst>
                    <a:path w="202120" h="992123" extrusionOk="0">
                      <a:moveTo>
                        <a:pt x="0" y="0"/>
                      </a:moveTo>
                      <a:lnTo>
                        <a:pt x="202120" y="0"/>
                      </a:lnTo>
                      <a:lnTo>
                        <a:pt x="202120" y="992124"/>
                      </a:lnTo>
                      <a:lnTo>
                        <a:pt x="0" y="99212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4"/>
                <p:cNvSpPr/>
                <p:nvPr/>
              </p:nvSpPr>
              <p:spPr>
                <a:xfrm>
                  <a:off x="10558843" y="4891468"/>
                  <a:ext cx="123063" cy="123062"/>
                </a:xfrm>
                <a:custGeom>
                  <a:avLst/>
                  <a:gdLst/>
                  <a:ahLst/>
                  <a:cxnLst/>
                  <a:rect l="l" t="t" r="r" b="b"/>
                  <a:pathLst>
                    <a:path w="123063" h="123062" extrusionOk="0">
                      <a:moveTo>
                        <a:pt x="123063" y="61532"/>
                      </a:moveTo>
                      <a:cubicBezTo>
                        <a:pt x="123063" y="95514"/>
                        <a:pt x="95514" y="123063"/>
                        <a:pt x="61531" y="123063"/>
                      </a:cubicBezTo>
                      <a:cubicBezTo>
                        <a:pt x="27548" y="123063"/>
                        <a:pt x="-1" y="95514"/>
                        <a:pt x="-1" y="61532"/>
                      </a:cubicBezTo>
                      <a:cubicBezTo>
                        <a:pt x="-1" y="27549"/>
                        <a:pt x="27548" y="0"/>
                        <a:pt x="61531" y="0"/>
                      </a:cubicBezTo>
                      <a:cubicBezTo>
                        <a:pt x="95514" y="0"/>
                        <a:pt x="123063" y="27549"/>
                        <a:pt x="123063" y="6153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8" name="Google Shape;48;p4"/>
                <p:cNvGrpSpPr/>
                <p:nvPr/>
              </p:nvGrpSpPr>
              <p:grpSpPr>
                <a:xfrm>
                  <a:off x="10556176" y="5465730"/>
                  <a:ext cx="128397" cy="44196"/>
                  <a:chOff x="10556176" y="5465730"/>
                  <a:chExt cx="128397" cy="44196"/>
                </a:xfrm>
              </p:grpSpPr>
              <p:sp>
                <p:nvSpPr>
                  <p:cNvPr id="49" name="Google Shape;49;p4"/>
                  <p:cNvSpPr/>
                  <p:nvPr/>
                </p:nvSpPr>
                <p:spPr>
                  <a:xfrm>
                    <a:off x="10556176" y="5465730"/>
                    <a:ext cx="128397" cy="14954"/>
                  </a:xfrm>
                  <a:custGeom>
                    <a:avLst/>
                    <a:gdLst/>
                    <a:ahLst/>
                    <a:cxnLst/>
                    <a:rect l="l" t="t" r="r" b="b"/>
                    <a:pathLst>
                      <a:path w="128397" h="14954" extrusionOk="0">
                        <a:moveTo>
                          <a:pt x="0" y="0"/>
                        </a:moveTo>
                        <a:lnTo>
                          <a:pt x="128397" y="0"/>
                        </a:lnTo>
                        <a:lnTo>
                          <a:pt x="128397"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4"/>
                  <p:cNvSpPr/>
                  <p:nvPr/>
                </p:nvSpPr>
                <p:spPr>
                  <a:xfrm>
                    <a:off x="10556176" y="5494972"/>
                    <a:ext cx="128397" cy="14954"/>
                  </a:xfrm>
                  <a:custGeom>
                    <a:avLst/>
                    <a:gdLst/>
                    <a:ahLst/>
                    <a:cxnLst/>
                    <a:rect l="l" t="t" r="r" b="b"/>
                    <a:pathLst>
                      <a:path w="128397" h="14954" extrusionOk="0">
                        <a:moveTo>
                          <a:pt x="0" y="0"/>
                        </a:moveTo>
                        <a:lnTo>
                          <a:pt x="128397" y="0"/>
                        </a:lnTo>
                        <a:lnTo>
                          <a:pt x="128397" y="14955"/>
                        </a:lnTo>
                        <a:lnTo>
                          <a:pt x="0" y="1495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 name="Google Shape;51;p4"/>
                <p:cNvGrpSpPr/>
                <p:nvPr/>
              </p:nvGrpSpPr>
              <p:grpSpPr>
                <a:xfrm>
                  <a:off x="10556176" y="5689187"/>
                  <a:ext cx="128397" cy="44196"/>
                  <a:chOff x="10556176" y="5689187"/>
                  <a:chExt cx="128397" cy="44196"/>
                </a:xfrm>
              </p:grpSpPr>
              <p:sp>
                <p:nvSpPr>
                  <p:cNvPr id="52" name="Google Shape;52;p4"/>
                  <p:cNvSpPr/>
                  <p:nvPr/>
                </p:nvSpPr>
                <p:spPr>
                  <a:xfrm>
                    <a:off x="10556176" y="5689187"/>
                    <a:ext cx="128397" cy="14954"/>
                  </a:xfrm>
                  <a:custGeom>
                    <a:avLst/>
                    <a:gdLst/>
                    <a:ahLst/>
                    <a:cxnLst/>
                    <a:rect l="l" t="t" r="r" b="b"/>
                    <a:pathLst>
                      <a:path w="128397" h="14954" extrusionOk="0">
                        <a:moveTo>
                          <a:pt x="0" y="0"/>
                        </a:moveTo>
                        <a:lnTo>
                          <a:pt x="128397" y="0"/>
                        </a:lnTo>
                        <a:lnTo>
                          <a:pt x="128397"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4"/>
                  <p:cNvSpPr/>
                  <p:nvPr/>
                </p:nvSpPr>
                <p:spPr>
                  <a:xfrm>
                    <a:off x="10556176" y="5718429"/>
                    <a:ext cx="128397" cy="14954"/>
                  </a:xfrm>
                  <a:custGeom>
                    <a:avLst/>
                    <a:gdLst/>
                    <a:ahLst/>
                    <a:cxnLst/>
                    <a:rect l="l" t="t" r="r" b="b"/>
                    <a:pathLst>
                      <a:path w="128397" h="14954" extrusionOk="0">
                        <a:moveTo>
                          <a:pt x="0" y="0"/>
                        </a:moveTo>
                        <a:lnTo>
                          <a:pt x="128397" y="0"/>
                        </a:lnTo>
                        <a:lnTo>
                          <a:pt x="128397"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54" name="Google Shape;54;p4"/>
            <p:cNvGrpSpPr/>
            <p:nvPr/>
          </p:nvGrpSpPr>
          <p:grpSpPr>
            <a:xfrm>
              <a:off x="11058042" y="5088325"/>
              <a:ext cx="213052" cy="717953"/>
              <a:chOff x="11058042" y="5088325"/>
              <a:chExt cx="213052" cy="717953"/>
            </a:xfrm>
          </p:grpSpPr>
          <p:sp>
            <p:nvSpPr>
              <p:cNvPr id="55" name="Google Shape;55;p4"/>
              <p:cNvSpPr/>
              <p:nvPr/>
            </p:nvSpPr>
            <p:spPr>
              <a:xfrm rot="-631368">
                <a:off x="11122592" y="5089982"/>
                <a:ext cx="83952" cy="714640"/>
              </a:xfrm>
              <a:custGeom>
                <a:avLst/>
                <a:gdLst/>
                <a:ahLst/>
                <a:cxnLst/>
                <a:rect l="l" t="t" r="r" b="b"/>
                <a:pathLst>
                  <a:path w="84010" h="715136" extrusionOk="0">
                    <a:moveTo>
                      <a:pt x="0" y="0"/>
                    </a:moveTo>
                    <a:lnTo>
                      <a:pt x="84010" y="0"/>
                    </a:lnTo>
                    <a:lnTo>
                      <a:pt x="84010" y="715137"/>
                    </a:lnTo>
                    <a:lnTo>
                      <a:pt x="0" y="71513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4"/>
              <p:cNvSpPr/>
              <p:nvPr/>
            </p:nvSpPr>
            <p:spPr>
              <a:xfrm rot="-631368">
                <a:off x="11154645" y="5271518"/>
                <a:ext cx="25985" cy="411004"/>
              </a:xfrm>
              <a:custGeom>
                <a:avLst/>
                <a:gdLst/>
                <a:ahLst/>
                <a:cxnLst/>
                <a:rect l="l" t="t" r="r" b="b"/>
                <a:pathLst>
                  <a:path w="26003" h="411289" extrusionOk="0">
                    <a:moveTo>
                      <a:pt x="0" y="0"/>
                    </a:moveTo>
                    <a:lnTo>
                      <a:pt x="26003" y="0"/>
                    </a:lnTo>
                    <a:lnTo>
                      <a:pt x="26003" y="411289"/>
                    </a:lnTo>
                    <a:lnTo>
                      <a:pt x="0" y="41128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7" name="Google Shape;57;p4"/>
          <p:cNvGrpSpPr/>
          <p:nvPr/>
        </p:nvGrpSpPr>
        <p:grpSpPr>
          <a:xfrm flipH="1">
            <a:off x="8485925" y="662239"/>
            <a:ext cx="516117" cy="779220"/>
            <a:chOff x="10572463" y="3528536"/>
            <a:chExt cx="580168" cy="875823"/>
          </a:xfrm>
        </p:grpSpPr>
        <p:grpSp>
          <p:nvGrpSpPr>
            <p:cNvPr id="58" name="Google Shape;58;p4"/>
            <p:cNvGrpSpPr/>
            <p:nvPr/>
          </p:nvGrpSpPr>
          <p:grpSpPr>
            <a:xfrm>
              <a:off x="10713815" y="3528536"/>
              <a:ext cx="438816" cy="746664"/>
              <a:chOff x="10713815" y="3528536"/>
              <a:chExt cx="438816" cy="746664"/>
            </a:xfrm>
          </p:grpSpPr>
          <p:sp>
            <p:nvSpPr>
              <p:cNvPr id="59" name="Google Shape;59;p4"/>
              <p:cNvSpPr/>
              <p:nvPr/>
            </p:nvSpPr>
            <p:spPr>
              <a:xfrm>
                <a:off x="10713815" y="3528536"/>
                <a:ext cx="438816" cy="746664"/>
              </a:xfrm>
              <a:custGeom>
                <a:avLst/>
                <a:gdLst/>
                <a:ahLst/>
                <a:cxnLst/>
                <a:rect l="l" t="t" r="r" b="b"/>
                <a:pathLst>
                  <a:path w="438816" h="746664" extrusionOk="0">
                    <a:moveTo>
                      <a:pt x="438721" y="746569"/>
                    </a:moveTo>
                    <a:lnTo>
                      <a:pt x="0" y="746569"/>
                    </a:lnTo>
                    <a:lnTo>
                      <a:pt x="0" y="0"/>
                    </a:lnTo>
                    <a:lnTo>
                      <a:pt x="326231" y="0"/>
                    </a:lnTo>
                    <a:cubicBezTo>
                      <a:pt x="370141" y="43910"/>
                      <a:pt x="394811" y="68580"/>
                      <a:pt x="438816" y="112585"/>
                    </a:cubicBezTo>
                    <a:lnTo>
                      <a:pt x="438816" y="74666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0" name="Google Shape;60;p4"/>
              <p:cNvGrpSpPr/>
              <p:nvPr/>
            </p:nvGrpSpPr>
            <p:grpSpPr>
              <a:xfrm>
                <a:off x="10776489" y="3625310"/>
                <a:ext cx="313848" cy="288226"/>
                <a:chOff x="10776489" y="3625310"/>
                <a:chExt cx="313848" cy="288226"/>
              </a:xfrm>
            </p:grpSpPr>
            <p:sp>
              <p:nvSpPr>
                <p:cNvPr id="61" name="Google Shape;61;p4"/>
                <p:cNvSpPr/>
                <p:nvPr/>
              </p:nvSpPr>
              <p:spPr>
                <a:xfrm>
                  <a:off x="10776489" y="3625310"/>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4"/>
                <p:cNvSpPr/>
                <p:nvPr/>
              </p:nvSpPr>
              <p:spPr>
                <a:xfrm>
                  <a:off x="10776489" y="3678650"/>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4"/>
                <p:cNvSpPr/>
                <p:nvPr/>
              </p:nvSpPr>
              <p:spPr>
                <a:xfrm>
                  <a:off x="10776489" y="3731990"/>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4"/>
                <p:cNvSpPr/>
                <p:nvPr/>
              </p:nvSpPr>
              <p:spPr>
                <a:xfrm>
                  <a:off x="10776489" y="3785425"/>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4"/>
                <p:cNvSpPr/>
                <p:nvPr/>
              </p:nvSpPr>
              <p:spPr>
                <a:xfrm>
                  <a:off x="10776489" y="3838765"/>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4"/>
                <p:cNvSpPr/>
                <p:nvPr/>
              </p:nvSpPr>
              <p:spPr>
                <a:xfrm>
                  <a:off x="10776489" y="3892105"/>
                  <a:ext cx="184689" cy="21431"/>
                </a:xfrm>
                <a:custGeom>
                  <a:avLst/>
                  <a:gdLst/>
                  <a:ahLst/>
                  <a:cxnLst/>
                  <a:rect l="l" t="t" r="r" b="b"/>
                  <a:pathLst>
                    <a:path w="184689" h="21431" extrusionOk="0">
                      <a:moveTo>
                        <a:pt x="0" y="0"/>
                      </a:moveTo>
                      <a:lnTo>
                        <a:pt x="184690" y="0"/>
                      </a:lnTo>
                      <a:lnTo>
                        <a:pt x="184690" y="21431"/>
                      </a:lnTo>
                      <a:lnTo>
                        <a:pt x="0" y="21431"/>
                      </a:lnTo>
                      <a:close/>
                    </a:path>
                  </a:pathLst>
                </a:custGeom>
                <a:solidFill>
                  <a:srgbClr val="424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 name="Google Shape;67;p4"/>
              <p:cNvGrpSpPr/>
              <p:nvPr/>
            </p:nvGrpSpPr>
            <p:grpSpPr>
              <a:xfrm>
                <a:off x="10776489" y="3999547"/>
                <a:ext cx="313848" cy="181546"/>
                <a:chOff x="10776489" y="3999547"/>
                <a:chExt cx="313848" cy="181546"/>
              </a:xfrm>
            </p:grpSpPr>
            <p:sp>
              <p:nvSpPr>
                <p:cNvPr id="68" name="Google Shape;68;p4"/>
                <p:cNvSpPr/>
                <p:nvPr/>
              </p:nvSpPr>
              <p:spPr>
                <a:xfrm>
                  <a:off x="10776489" y="3999547"/>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4"/>
                <p:cNvSpPr/>
                <p:nvPr/>
              </p:nvSpPr>
              <p:spPr>
                <a:xfrm>
                  <a:off x="10776489" y="4052887"/>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4"/>
                <p:cNvSpPr/>
                <p:nvPr/>
              </p:nvSpPr>
              <p:spPr>
                <a:xfrm>
                  <a:off x="10776489" y="4106322"/>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4"/>
                <p:cNvSpPr/>
                <p:nvPr/>
              </p:nvSpPr>
              <p:spPr>
                <a:xfrm>
                  <a:off x="10776489" y="4159662"/>
                  <a:ext cx="184689" cy="21431"/>
                </a:xfrm>
                <a:custGeom>
                  <a:avLst/>
                  <a:gdLst/>
                  <a:ahLst/>
                  <a:cxnLst/>
                  <a:rect l="l" t="t" r="r" b="b"/>
                  <a:pathLst>
                    <a:path w="184689" h="21431" extrusionOk="0">
                      <a:moveTo>
                        <a:pt x="0" y="0"/>
                      </a:moveTo>
                      <a:lnTo>
                        <a:pt x="184690" y="0"/>
                      </a:lnTo>
                      <a:lnTo>
                        <a:pt x="184690" y="21431"/>
                      </a:lnTo>
                      <a:lnTo>
                        <a:pt x="0" y="21431"/>
                      </a:lnTo>
                      <a:close/>
                    </a:path>
                  </a:pathLst>
                </a:custGeom>
                <a:solidFill>
                  <a:srgbClr val="424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2" name="Google Shape;72;p4"/>
              <p:cNvSpPr/>
              <p:nvPr/>
            </p:nvSpPr>
            <p:spPr>
              <a:xfrm>
                <a:off x="11039951" y="3528536"/>
                <a:ext cx="112584" cy="112585"/>
              </a:xfrm>
              <a:custGeom>
                <a:avLst/>
                <a:gdLst/>
                <a:ahLst/>
                <a:cxnLst/>
                <a:rect l="l" t="t" r="r" b="b"/>
                <a:pathLst>
                  <a:path w="112584" h="112585" extrusionOk="0">
                    <a:moveTo>
                      <a:pt x="112585" y="112585"/>
                    </a:moveTo>
                    <a:lnTo>
                      <a:pt x="0" y="112585"/>
                    </a:lnTo>
                    <a:lnTo>
                      <a:pt x="0" y="0"/>
                    </a:lnTo>
                    <a:lnTo>
                      <a:pt x="0" y="0"/>
                    </a:lnTo>
                    <a:cubicBezTo>
                      <a:pt x="43910" y="43910"/>
                      <a:pt x="68580" y="68580"/>
                      <a:pt x="112585" y="112585"/>
                    </a:cubicBezTo>
                    <a:lnTo>
                      <a:pt x="112585" y="11258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 name="Google Shape;73;p4"/>
            <p:cNvGrpSpPr/>
            <p:nvPr/>
          </p:nvGrpSpPr>
          <p:grpSpPr>
            <a:xfrm>
              <a:off x="10572463" y="3657790"/>
              <a:ext cx="438817" cy="746569"/>
              <a:chOff x="10572463" y="3657790"/>
              <a:chExt cx="438817" cy="746569"/>
            </a:xfrm>
          </p:grpSpPr>
          <p:sp>
            <p:nvSpPr>
              <p:cNvPr id="74" name="Google Shape;74;p4"/>
              <p:cNvSpPr/>
              <p:nvPr/>
            </p:nvSpPr>
            <p:spPr>
              <a:xfrm>
                <a:off x="10572463" y="3657790"/>
                <a:ext cx="438817" cy="746569"/>
              </a:xfrm>
              <a:custGeom>
                <a:avLst/>
                <a:gdLst/>
                <a:ahLst/>
                <a:cxnLst/>
                <a:rect l="l" t="t" r="r" b="b"/>
                <a:pathLst>
                  <a:path w="438817" h="746569" extrusionOk="0">
                    <a:moveTo>
                      <a:pt x="438722" y="746570"/>
                    </a:moveTo>
                    <a:lnTo>
                      <a:pt x="0" y="746570"/>
                    </a:lnTo>
                    <a:lnTo>
                      <a:pt x="0" y="0"/>
                    </a:lnTo>
                    <a:lnTo>
                      <a:pt x="326231" y="0"/>
                    </a:lnTo>
                    <a:cubicBezTo>
                      <a:pt x="370141" y="43910"/>
                      <a:pt x="394812" y="68580"/>
                      <a:pt x="438817" y="112586"/>
                    </a:cubicBezTo>
                    <a:lnTo>
                      <a:pt x="438817" y="74657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5" name="Google Shape;75;p4"/>
              <p:cNvGrpSpPr/>
              <p:nvPr/>
            </p:nvGrpSpPr>
            <p:grpSpPr>
              <a:xfrm>
                <a:off x="10635138" y="3754469"/>
                <a:ext cx="313848" cy="288321"/>
                <a:chOff x="10635138" y="3754469"/>
                <a:chExt cx="313848" cy="288321"/>
              </a:xfrm>
            </p:grpSpPr>
            <p:sp>
              <p:nvSpPr>
                <p:cNvPr id="76" name="Google Shape;76;p4"/>
                <p:cNvSpPr/>
                <p:nvPr/>
              </p:nvSpPr>
              <p:spPr>
                <a:xfrm>
                  <a:off x="10635138" y="3754469"/>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4"/>
                <p:cNvSpPr/>
                <p:nvPr/>
              </p:nvSpPr>
              <p:spPr>
                <a:xfrm>
                  <a:off x="10635138" y="3807904"/>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4"/>
                <p:cNvSpPr/>
                <p:nvPr/>
              </p:nvSpPr>
              <p:spPr>
                <a:xfrm>
                  <a:off x="10635138" y="3861244"/>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4"/>
                <p:cNvSpPr/>
                <p:nvPr/>
              </p:nvSpPr>
              <p:spPr>
                <a:xfrm>
                  <a:off x="10635138" y="3914584"/>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4"/>
                <p:cNvSpPr/>
                <p:nvPr/>
              </p:nvSpPr>
              <p:spPr>
                <a:xfrm>
                  <a:off x="10635138" y="3968019"/>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4"/>
                <p:cNvSpPr/>
                <p:nvPr/>
              </p:nvSpPr>
              <p:spPr>
                <a:xfrm>
                  <a:off x="10635138" y="4021359"/>
                  <a:ext cx="184689" cy="21431"/>
                </a:xfrm>
                <a:custGeom>
                  <a:avLst/>
                  <a:gdLst/>
                  <a:ahLst/>
                  <a:cxnLst/>
                  <a:rect l="l" t="t" r="r" b="b"/>
                  <a:pathLst>
                    <a:path w="184689" h="21431" extrusionOk="0">
                      <a:moveTo>
                        <a:pt x="0" y="0"/>
                      </a:moveTo>
                      <a:lnTo>
                        <a:pt x="184689" y="0"/>
                      </a:lnTo>
                      <a:lnTo>
                        <a:pt x="184689" y="21431"/>
                      </a:lnTo>
                      <a:lnTo>
                        <a:pt x="-1"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 name="Google Shape;82;p4"/>
              <p:cNvGrpSpPr/>
              <p:nvPr/>
            </p:nvGrpSpPr>
            <p:grpSpPr>
              <a:xfrm>
                <a:off x="10635138" y="4128801"/>
                <a:ext cx="313848" cy="181547"/>
                <a:chOff x="10635138" y="4128801"/>
                <a:chExt cx="313848" cy="181547"/>
              </a:xfrm>
            </p:grpSpPr>
            <p:sp>
              <p:nvSpPr>
                <p:cNvPr id="83" name="Google Shape;83;p4"/>
                <p:cNvSpPr/>
                <p:nvPr/>
              </p:nvSpPr>
              <p:spPr>
                <a:xfrm>
                  <a:off x="10635138" y="4128801"/>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4"/>
                <p:cNvSpPr/>
                <p:nvPr/>
              </p:nvSpPr>
              <p:spPr>
                <a:xfrm>
                  <a:off x="10635138" y="4182141"/>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4"/>
                <p:cNvSpPr/>
                <p:nvPr/>
              </p:nvSpPr>
              <p:spPr>
                <a:xfrm>
                  <a:off x="10635138" y="4235481"/>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4"/>
                <p:cNvSpPr/>
                <p:nvPr/>
              </p:nvSpPr>
              <p:spPr>
                <a:xfrm>
                  <a:off x="10635138" y="4288917"/>
                  <a:ext cx="184689" cy="21431"/>
                </a:xfrm>
                <a:custGeom>
                  <a:avLst/>
                  <a:gdLst/>
                  <a:ahLst/>
                  <a:cxnLst/>
                  <a:rect l="l" t="t" r="r" b="b"/>
                  <a:pathLst>
                    <a:path w="184689" h="21431" extrusionOk="0">
                      <a:moveTo>
                        <a:pt x="0" y="0"/>
                      </a:moveTo>
                      <a:lnTo>
                        <a:pt x="184689" y="0"/>
                      </a:lnTo>
                      <a:lnTo>
                        <a:pt x="184689" y="21431"/>
                      </a:lnTo>
                      <a:lnTo>
                        <a:pt x="-1"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7" name="Google Shape;87;p4"/>
              <p:cNvSpPr/>
              <p:nvPr/>
            </p:nvSpPr>
            <p:spPr>
              <a:xfrm>
                <a:off x="10898599" y="3657790"/>
                <a:ext cx="112586" cy="112585"/>
              </a:xfrm>
              <a:custGeom>
                <a:avLst/>
                <a:gdLst/>
                <a:ahLst/>
                <a:cxnLst/>
                <a:rect l="l" t="t" r="r" b="b"/>
                <a:pathLst>
                  <a:path w="112586" h="112585" extrusionOk="0">
                    <a:moveTo>
                      <a:pt x="112586" y="112586"/>
                    </a:moveTo>
                    <a:lnTo>
                      <a:pt x="0" y="112586"/>
                    </a:lnTo>
                    <a:lnTo>
                      <a:pt x="0" y="0"/>
                    </a:lnTo>
                    <a:lnTo>
                      <a:pt x="0" y="0"/>
                    </a:lnTo>
                    <a:cubicBezTo>
                      <a:pt x="43910" y="43910"/>
                      <a:pt x="68581" y="68580"/>
                      <a:pt x="112586" y="112586"/>
                    </a:cubicBezTo>
                    <a:lnTo>
                      <a:pt x="112586" y="112586"/>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8" name="Google Shape;88;p4"/>
          <p:cNvGrpSpPr/>
          <p:nvPr/>
        </p:nvGrpSpPr>
        <p:grpSpPr>
          <a:xfrm flipH="1">
            <a:off x="8768853" y="1439765"/>
            <a:ext cx="22030" cy="294484"/>
            <a:chOff x="10809827" y="4402455"/>
            <a:chExt cx="24764" cy="330993"/>
          </a:xfrm>
        </p:grpSpPr>
        <p:sp>
          <p:nvSpPr>
            <p:cNvPr id="89" name="Google Shape;89;p4"/>
            <p:cNvSpPr/>
            <p:nvPr/>
          </p:nvSpPr>
          <p:spPr>
            <a:xfrm>
              <a:off x="10822209" y="4414266"/>
              <a:ext cx="9525" cy="307467"/>
            </a:xfrm>
            <a:custGeom>
              <a:avLst/>
              <a:gdLst/>
              <a:ahLst/>
              <a:cxnLst/>
              <a:rect l="l" t="t" r="r" b="b"/>
              <a:pathLst>
                <a:path w="9525" h="307467" extrusionOk="0">
                  <a:moveTo>
                    <a:pt x="-1" y="307467"/>
                  </a:moveTo>
                  <a:lnTo>
                    <a:pt x="-1" y="0"/>
                  </a:lnTo>
                </a:path>
              </a:pathLst>
            </a:custGeom>
            <a:solidFill>
              <a:schemeClr val="accent4"/>
            </a:solidFill>
            <a:ln w="10950" cap="flat" cmpd="sng">
              <a:solidFill>
                <a:schemeClr val="accent4"/>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4"/>
            <p:cNvSpPr/>
            <p:nvPr/>
          </p:nvSpPr>
          <p:spPr>
            <a:xfrm>
              <a:off x="10809827" y="4708683"/>
              <a:ext cx="24764" cy="24765"/>
            </a:xfrm>
            <a:custGeom>
              <a:avLst/>
              <a:gdLst/>
              <a:ahLst/>
              <a:cxnLst/>
              <a:rect l="l" t="t" r="r" b="b"/>
              <a:pathLst>
                <a:path w="24764" h="24765" extrusionOk="0">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4"/>
            <p:cNvSpPr/>
            <p:nvPr/>
          </p:nvSpPr>
          <p:spPr>
            <a:xfrm>
              <a:off x="10809827" y="4402455"/>
              <a:ext cx="24764" cy="24764"/>
            </a:xfrm>
            <a:custGeom>
              <a:avLst/>
              <a:gdLst/>
              <a:ahLst/>
              <a:cxnLst/>
              <a:rect l="l" t="t" r="r" b="b"/>
              <a:pathLst>
                <a:path w="24764" h="24764" extrusionOk="0">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2" name="Google Shape;92;p4"/>
          <p:cNvSpPr/>
          <p:nvPr/>
        </p:nvSpPr>
        <p:spPr>
          <a:xfrm rot="8662747" flipH="1">
            <a:off x="7370974" y="4168319"/>
            <a:ext cx="2746019" cy="1921687"/>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93;p4"/>
          <p:cNvGrpSpPr/>
          <p:nvPr/>
        </p:nvGrpSpPr>
        <p:grpSpPr>
          <a:xfrm flipH="1">
            <a:off x="122956" y="4228558"/>
            <a:ext cx="829992" cy="750888"/>
            <a:chOff x="8114596" y="445039"/>
            <a:chExt cx="633002" cy="572716"/>
          </a:xfrm>
        </p:grpSpPr>
        <p:grpSp>
          <p:nvGrpSpPr>
            <p:cNvPr id="94" name="Google Shape;94;p4"/>
            <p:cNvGrpSpPr/>
            <p:nvPr/>
          </p:nvGrpSpPr>
          <p:grpSpPr>
            <a:xfrm>
              <a:off x="8114596" y="445039"/>
              <a:ext cx="633002" cy="572716"/>
              <a:chOff x="7189660" y="520827"/>
              <a:chExt cx="598074" cy="541115"/>
            </a:xfrm>
          </p:grpSpPr>
          <p:sp>
            <p:nvSpPr>
              <p:cNvPr id="95" name="Google Shape;95;p4"/>
              <p:cNvSpPr/>
              <p:nvPr/>
            </p:nvSpPr>
            <p:spPr>
              <a:xfrm>
                <a:off x="7189660" y="520827"/>
                <a:ext cx="598074" cy="541115"/>
              </a:xfrm>
              <a:custGeom>
                <a:avLst/>
                <a:gdLst/>
                <a:ahLst/>
                <a:cxnLst/>
                <a:rect l="l" t="t" r="r" b="b"/>
                <a:pathLst>
                  <a:path w="598074" h="541115" extrusionOk="0">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6" name="Google Shape;96;p4"/>
              <p:cNvGrpSpPr/>
              <p:nvPr/>
            </p:nvGrpSpPr>
            <p:grpSpPr>
              <a:xfrm>
                <a:off x="7579137" y="551973"/>
                <a:ext cx="164782" cy="41529"/>
                <a:chOff x="7579137" y="551973"/>
                <a:chExt cx="164782" cy="41529"/>
              </a:xfrm>
            </p:grpSpPr>
            <p:sp>
              <p:nvSpPr>
                <p:cNvPr id="97" name="Google Shape;97;p4"/>
                <p:cNvSpPr/>
                <p:nvPr/>
              </p:nvSpPr>
              <p:spPr>
                <a:xfrm>
                  <a:off x="7702391" y="551973"/>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4"/>
                <p:cNvSpPr/>
                <p:nvPr/>
              </p:nvSpPr>
              <p:spPr>
                <a:xfrm>
                  <a:off x="7640764" y="551973"/>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4"/>
                <p:cNvSpPr/>
                <p:nvPr/>
              </p:nvSpPr>
              <p:spPr>
                <a:xfrm>
                  <a:off x="7579137" y="551973"/>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00" name="Google Shape;100;p4"/>
            <p:cNvGrpSpPr/>
            <p:nvPr/>
          </p:nvGrpSpPr>
          <p:grpSpPr>
            <a:xfrm>
              <a:off x="8184962" y="619646"/>
              <a:ext cx="498115" cy="257273"/>
              <a:chOff x="7256144" y="685800"/>
              <a:chExt cx="470630" cy="243077"/>
            </a:xfrm>
          </p:grpSpPr>
          <p:sp>
            <p:nvSpPr>
              <p:cNvPr id="101" name="Google Shape;101;p4"/>
              <p:cNvSpPr/>
              <p:nvPr/>
            </p:nvSpPr>
            <p:spPr>
              <a:xfrm>
                <a:off x="7256144" y="694753"/>
                <a:ext cx="218503" cy="218217"/>
              </a:xfrm>
              <a:custGeom>
                <a:avLst/>
                <a:gdLst/>
                <a:ahLst/>
                <a:cxnLst/>
                <a:rect l="l" t="t" r="r" b="b"/>
                <a:pathLst>
                  <a:path w="218503" h="218217" extrusionOk="0">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2" name="Google Shape;102;p4"/>
              <p:cNvGrpSpPr/>
              <p:nvPr/>
            </p:nvGrpSpPr>
            <p:grpSpPr>
              <a:xfrm>
                <a:off x="7512843" y="685800"/>
                <a:ext cx="213931" cy="243077"/>
                <a:chOff x="7512843" y="685800"/>
                <a:chExt cx="213931" cy="243077"/>
              </a:xfrm>
            </p:grpSpPr>
            <p:grpSp>
              <p:nvGrpSpPr>
                <p:cNvPr id="103" name="Google Shape;103;p4"/>
                <p:cNvGrpSpPr/>
                <p:nvPr/>
              </p:nvGrpSpPr>
              <p:grpSpPr>
                <a:xfrm>
                  <a:off x="7512843" y="836580"/>
                  <a:ext cx="213931" cy="92297"/>
                  <a:chOff x="7512843" y="836580"/>
                  <a:chExt cx="213931" cy="92297"/>
                </a:xfrm>
              </p:grpSpPr>
              <p:sp>
                <p:nvSpPr>
                  <p:cNvPr id="104" name="Google Shape;104;p4"/>
                  <p:cNvSpPr/>
                  <p:nvPr/>
                </p:nvSpPr>
                <p:spPr>
                  <a:xfrm>
                    <a:off x="7512843" y="856011"/>
                    <a:ext cx="213931" cy="72866"/>
                  </a:xfrm>
                  <a:custGeom>
                    <a:avLst/>
                    <a:gdLst/>
                    <a:ahLst/>
                    <a:cxnLst/>
                    <a:rect l="l" t="t" r="r" b="b"/>
                    <a:pathLst>
                      <a:path w="213931" h="72866" extrusionOk="0">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4"/>
                  <p:cNvSpPr/>
                  <p:nvPr/>
                </p:nvSpPr>
                <p:spPr>
                  <a:xfrm>
                    <a:off x="7512843" y="836580"/>
                    <a:ext cx="213931" cy="38861"/>
                  </a:xfrm>
                  <a:custGeom>
                    <a:avLst/>
                    <a:gdLst/>
                    <a:ahLst/>
                    <a:cxnLst/>
                    <a:rect l="l" t="t" r="r" b="b"/>
                    <a:pathLst>
                      <a:path w="213931" h="38861" extrusionOk="0">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6" name="Google Shape;106;p4"/>
                <p:cNvGrpSpPr/>
                <p:nvPr/>
              </p:nvGrpSpPr>
              <p:grpSpPr>
                <a:xfrm>
                  <a:off x="7512843" y="761238"/>
                  <a:ext cx="213931" cy="92296"/>
                  <a:chOff x="7512843" y="761238"/>
                  <a:chExt cx="213931" cy="92296"/>
                </a:xfrm>
              </p:grpSpPr>
              <p:sp>
                <p:nvSpPr>
                  <p:cNvPr id="107" name="Google Shape;107;p4"/>
                  <p:cNvSpPr/>
                  <p:nvPr/>
                </p:nvSpPr>
                <p:spPr>
                  <a:xfrm>
                    <a:off x="7512843" y="780668"/>
                    <a:ext cx="213931" cy="72866"/>
                  </a:xfrm>
                  <a:custGeom>
                    <a:avLst/>
                    <a:gdLst/>
                    <a:ahLst/>
                    <a:cxnLst/>
                    <a:rect l="l" t="t" r="r" b="b"/>
                    <a:pathLst>
                      <a:path w="213931" h="72866" extrusionOk="0">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4"/>
                  <p:cNvSpPr/>
                  <p:nvPr/>
                </p:nvSpPr>
                <p:spPr>
                  <a:xfrm>
                    <a:off x="7512843" y="761238"/>
                    <a:ext cx="213931" cy="38861"/>
                  </a:xfrm>
                  <a:custGeom>
                    <a:avLst/>
                    <a:gdLst/>
                    <a:ahLst/>
                    <a:cxnLst/>
                    <a:rect l="l" t="t" r="r" b="b"/>
                    <a:pathLst>
                      <a:path w="213931" h="38861" extrusionOk="0">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9" name="Google Shape;109;p4"/>
                <p:cNvGrpSpPr/>
                <p:nvPr/>
              </p:nvGrpSpPr>
              <p:grpSpPr>
                <a:xfrm>
                  <a:off x="7512843" y="685800"/>
                  <a:ext cx="213931" cy="92297"/>
                  <a:chOff x="7512843" y="685800"/>
                  <a:chExt cx="213931" cy="92297"/>
                </a:xfrm>
              </p:grpSpPr>
              <p:sp>
                <p:nvSpPr>
                  <p:cNvPr id="110" name="Google Shape;110;p4"/>
                  <p:cNvSpPr/>
                  <p:nvPr/>
                </p:nvSpPr>
                <p:spPr>
                  <a:xfrm>
                    <a:off x="7512843" y="705231"/>
                    <a:ext cx="213931" cy="72866"/>
                  </a:xfrm>
                  <a:custGeom>
                    <a:avLst/>
                    <a:gdLst/>
                    <a:ahLst/>
                    <a:cxnLst/>
                    <a:rect l="l" t="t" r="r" b="b"/>
                    <a:pathLst>
                      <a:path w="213931" h="72866" extrusionOk="0">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4"/>
                  <p:cNvSpPr/>
                  <p:nvPr/>
                </p:nvSpPr>
                <p:spPr>
                  <a:xfrm>
                    <a:off x="7512843" y="685800"/>
                    <a:ext cx="213931" cy="38861"/>
                  </a:xfrm>
                  <a:custGeom>
                    <a:avLst/>
                    <a:gdLst/>
                    <a:ahLst/>
                    <a:cxnLst/>
                    <a:rect l="l" t="t" r="r" b="b"/>
                    <a:pathLst>
                      <a:path w="213931" h="38861" extrusionOk="0">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2"/>
        <p:cNvGrpSpPr/>
        <p:nvPr/>
      </p:nvGrpSpPr>
      <p:grpSpPr>
        <a:xfrm>
          <a:off x="0" y="0"/>
          <a:ext cx="0" cy="0"/>
          <a:chOff x="0" y="0"/>
          <a:chExt cx="0" cy="0"/>
        </a:xfrm>
      </p:grpSpPr>
      <p:sp>
        <p:nvSpPr>
          <p:cNvPr id="113" name="Google Shape;113;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4" name="Google Shape;114;p5"/>
          <p:cNvSpPr txBox="1">
            <a:spLocks noGrp="1"/>
          </p:cNvSpPr>
          <p:nvPr>
            <p:ph type="subTitle" idx="1"/>
          </p:nvPr>
        </p:nvSpPr>
        <p:spPr>
          <a:xfrm>
            <a:off x="4679150" y="2453574"/>
            <a:ext cx="3384300" cy="11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5" name="Google Shape;115;p5"/>
          <p:cNvSpPr txBox="1">
            <a:spLocks noGrp="1"/>
          </p:cNvSpPr>
          <p:nvPr>
            <p:ph type="subTitle" idx="2"/>
          </p:nvPr>
        </p:nvSpPr>
        <p:spPr>
          <a:xfrm>
            <a:off x="1080525" y="2453574"/>
            <a:ext cx="3384300" cy="11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5"/>
          <p:cNvSpPr txBox="1">
            <a:spLocks noGrp="1"/>
          </p:cNvSpPr>
          <p:nvPr>
            <p:ph type="subTitle" idx="3"/>
          </p:nvPr>
        </p:nvSpPr>
        <p:spPr>
          <a:xfrm>
            <a:off x="1080536" y="1817200"/>
            <a:ext cx="33843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7" name="Google Shape;117;p5"/>
          <p:cNvSpPr txBox="1">
            <a:spLocks noGrp="1"/>
          </p:cNvSpPr>
          <p:nvPr>
            <p:ph type="subTitle" idx="4"/>
          </p:nvPr>
        </p:nvSpPr>
        <p:spPr>
          <a:xfrm>
            <a:off x="4679164" y="1817200"/>
            <a:ext cx="33843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8" name="Google Shape;118;p5"/>
          <p:cNvSpPr/>
          <p:nvPr/>
        </p:nvSpPr>
        <p:spPr>
          <a:xfrm rot="5551952">
            <a:off x="-721531" y="4084618"/>
            <a:ext cx="2053998" cy="1765206"/>
          </a:xfrm>
          <a:custGeom>
            <a:avLst/>
            <a:gdLst/>
            <a:ahLst/>
            <a:cxnLst/>
            <a:rect l="l" t="t" r="r" b="b"/>
            <a:pathLst>
              <a:path w="38869" h="30330" extrusionOk="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rot="-460685">
            <a:off x="-850641" y="-888875"/>
            <a:ext cx="2082611" cy="1683994"/>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rot="3259731">
            <a:off x="7063135" y="-804478"/>
            <a:ext cx="3168421" cy="2561976"/>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8"/>
        <p:cNvGrpSpPr/>
        <p:nvPr/>
      </p:nvGrpSpPr>
      <p:grpSpPr>
        <a:xfrm>
          <a:off x="0" y="0"/>
          <a:ext cx="0" cy="0"/>
          <a:chOff x="0" y="0"/>
          <a:chExt cx="0" cy="0"/>
        </a:xfrm>
      </p:grpSpPr>
      <p:sp>
        <p:nvSpPr>
          <p:cNvPr id="149" name="Google Shape;149;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50" name="Google Shape;150;p8"/>
          <p:cNvSpPr/>
          <p:nvPr/>
        </p:nvSpPr>
        <p:spPr>
          <a:xfrm rot="-3263452" flipH="1">
            <a:off x="5847147" y="3927927"/>
            <a:ext cx="2997856" cy="2576292"/>
          </a:xfrm>
          <a:custGeom>
            <a:avLst/>
            <a:gdLst/>
            <a:ahLst/>
            <a:cxnLst/>
            <a:rect l="l" t="t" r="r" b="b"/>
            <a:pathLst>
              <a:path w="38869" h="30330" extrusionOk="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rot="460623" flipH="1">
            <a:off x="6387251" y="-1517085"/>
            <a:ext cx="4087061" cy="3304707"/>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rot="-4592116" flipH="1">
            <a:off x="6189" y="113200"/>
            <a:ext cx="642877" cy="519829"/>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3"/>
        <p:cNvGrpSpPr/>
        <p:nvPr/>
      </p:nvGrpSpPr>
      <p:grpSpPr>
        <a:xfrm>
          <a:off x="0" y="0"/>
          <a:ext cx="0" cy="0"/>
          <a:chOff x="0" y="0"/>
          <a:chExt cx="0" cy="0"/>
        </a:xfrm>
      </p:grpSpPr>
      <p:sp>
        <p:nvSpPr>
          <p:cNvPr id="154" name="Google Shape;154;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55" name="Google Shape;155;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6" name="Google Shape;156;p9"/>
          <p:cNvSpPr/>
          <p:nvPr/>
        </p:nvSpPr>
        <p:spPr>
          <a:xfrm rot="3263452">
            <a:off x="-163955" y="3927927"/>
            <a:ext cx="2997856" cy="2576292"/>
          </a:xfrm>
          <a:custGeom>
            <a:avLst/>
            <a:gdLst/>
            <a:ahLst/>
            <a:cxnLst/>
            <a:rect l="l" t="t" r="r" b="b"/>
            <a:pathLst>
              <a:path w="38869" h="30330" extrusionOk="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rot="-460623">
            <a:off x="-1793263" y="-1517085"/>
            <a:ext cx="4087061" cy="3304707"/>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rot="4592047">
            <a:off x="7797256" y="593203"/>
            <a:ext cx="1475158" cy="1192809"/>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9"/>
        <p:cNvGrpSpPr/>
        <p:nvPr/>
      </p:nvGrpSpPr>
      <p:grpSpPr>
        <a:xfrm>
          <a:off x="0" y="0"/>
          <a:ext cx="0" cy="0"/>
          <a:chOff x="0" y="0"/>
          <a:chExt cx="0" cy="0"/>
        </a:xfrm>
      </p:grpSpPr>
      <p:sp>
        <p:nvSpPr>
          <p:cNvPr id="160" name="Google Shape;160;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3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40"/>
        <p:cNvGrpSpPr/>
        <p:nvPr/>
      </p:nvGrpSpPr>
      <p:grpSpPr>
        <a:xfrm>
          <a:off x="0" y="0"/>
          <a:ext cx="0" cy="0"/>
          <a:chOff x="0" y="0"/>
          <a:chExt cx="0" cy="0"/>
        </a:xfrm>
      </p:grpSpPr>
      <p:sp>
        <p:nvSpPr>
          <p:cNvPr id="241" name="Google Shape;24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2" name="Google Shape;242;p13"/>
          <p:cNvSpPr txBox="1">
            <a:spLocks noGrp="1"/>
          </p:cNvSpPr>
          <p:nvPr>
            <p:ph type="title" idx="2" hasCustomPrompt="1"/>
          </p:nvPr>
        </p:nvSpPr>
        <p:spPr>
          <a:xfrm>
            <a:off x="1100975" y="120337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3" name="Google Shape;243;p13"/>
          <p:cNvSpPr txBox="1">
            <a:spLocks noGrp="1"/>
          </p:cNvSpPr>
          <p:nvPr>
            <p:ph type="title" idx="3" hasCustomPrompt="1"/>
          </p:nvPr>
        </p:nvSpPr>
        <p:spPr>
          <a:xfrm>
            <a:off x="1100975" y="278920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4" name="Google Shape;244;p13"/>
          <p:cNvSpPr txBox="1">
            <a:spLocks noGrp="1"/>
          </p:cNvSpPr>
          <p:nvPr>
            <p:ph type="title" idx="4" hasCustomPrompt="1"/>
          </p:nvPr>
        </p:nvSpPr>
        <p:spPr>
          <a:xfrm>
            <a:off x="3419250" y="120337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5" name="Google Shape;245;p13"/>
          <p:cNvSpPr txBox="1">
            <a:spLocks noGrp="1"/>
          </p:cNvSpPr>
          <p:nvPr>
            <p:ph type="title" idx="5" hasCustomPrompt="1"/>
          </p:nvPr>
        </p:nvSpPr>
        <p:spPr>
          <a:xfrm>
            <a:off x="3419250" y="278920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6" name="Google Shape;246;p13"/>
          <p:cNvSpPr txBox="1">
            <a:spLocks noGrp="1"/>
          </p:cNvSpPr>
          <p:nvPr>
            <p:ph type="title" idx="6" hasCustomPrompt="1"/>
          </p:nvPr>
        </p:nvSpPr>
        <p:spPr>
          <a:xfrm>
            <a:off x="5737525" y="120337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7" name="Google Shape;247;p13"/>
          <p:cNvSpPr txBox="1">
            <a:spLocks noGrp="1"/>
          </p:cNvSpPr>
          <p:nvPr>
            <p:ph type="title" idx="7" hasCustomPrompt="1"/>
          </p:nvPr>
        </p:nvSpPr>
        <p:spPr>
          <a:xfrm>
            <a:off x="5737525" y="278920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8" name="Google Shape;248;p13"/>
          <p:cNvSpPr txBox="1">
            <a:spLocks noGrp="1"/>
          </p:cNvSpPr>
          <p:nvPr>
            <p:ph type="subTitle" idx="1"/>
          </p:nvPr>
        </p:nvSpPr>
        <p:spPr>
          <a:xfrm>
            <a:off x="1100975" y="19124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49" name="Google Shape;249;p13"/>
          <p:cNvSpPr txBox="1">
            <a:spLocks noGrp="1"/>
          </p:cNvSpPr>
          <p:nvPr>
            <p:ph type="subTitle" idx="8"/>
          </p:nvPr>
        </p:nvSpPr>
        <p:spPr>
          <a:xfrm>
            <a:off x="3419250" y="19124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50" name="Google Shape;250;p13"/>
          <p:cNvSpPr txBox="1">
            <a:spLocks noGrp="1"/>
          </p:cNvSpPr>
          <p:nvPr>
            <p:ph type="subTitle" idx="9"/>
          </p:nvPr>
        </p:nvSpPr>
        <p:spPr>
          <a:xfrm>
            <a:off x="5737525" y="19124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51" name="Google Shape;251;p13"/>
          <p:cNvSpPr txBox="1">
            <a:spLocks noGrp="1"/>
          </p:cNvSpPr>
          <p:nvPr>
            <p:ph type="subTitle" idx="13"/>
          </p:nvPr>
        </p:nvSpPr>
        <p:spPr>
          <a:xfrm>
            <a:off x="1100975" y="3498350"/>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52" name="Google Shape;252;p13"/>
          <p:cNvSpPr txBox="1">
            <a:spLocks noGrp="1"/>
          </p:cNvSpPr>
          <p:nvPr>
            <p:ph type="subTitle" idx="14"/>
          </p:nvPr>
        </p:nvSpPr>
        <p:spPr>
          <a:xfrm>
            <a:off x="3419250" y="3498350"/>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53" name="Google Shape;253;p13"/>
          <p:cNvSpPr txBox="1">
            <a:spLocks noGrp="1"/>
          </p:cNvSpPr>
          <p:nvPr>
            <p:ph type="subTitle" idx="15"/>
          </p:nvPr>
        </p:nvSpPr>
        <p:spPr>
          <a:xfrm>
            <a:off x="5737525" y="3498350"/>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54" name="Google Shape;254;p13"/>
          <p:cNvSpPr/>
          <p:nvPr/>
        </p:nvSpPr>
        <p:spPr>
          <a:xfrm rot="8819869" flipH="1">
            <a:off x="7035528" y="3933627"/>
            <a:ext cx="3158468" cy="2509642"/>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3"/>
          <p:cNvSpPr/>
          <p:nvPr/>
        </p:nvSpPr>
        <p:spPr>
          <a:xfrm rot="-3657034" flipH="1">
            <a:off x="-1336268" y="-858934"/>
            <a:ext cx="2746020" cy="1921695"/>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 name="Google Shape;256;p13"/>
          <p:cNvGrpSpPr/>
          <p:nvPr/>
        </p:nvGrpSpPr>
        <p:grpSpPr>
          <a:xfrm>
            <a:off x="8114970" y="266839"/>
            <a:ext cx="829992" cy="750888"/>
            <a:chOff x="8114596" y="445039"/>
            <a:chExt cx="633002" cy="572716"/>
          </a:xfrm>
        </p:grpSpPr>
        <p:grpSp>
          <p:nvGrpSpPr>
            <p:cNvPr id="257" name="Google Shape;257;p13"/>
            <p:cNvGrpSpPr/>
            <p:nvPr/>
          </p:nvGrpSpPr>
          <p:grpSpPr>
            <a:xfrm>
              <a:off x="8114596" y="445039"/>
              <a:ext cx="633002" cy="572716"/>
              <a:chOff x="7189660" y="520827"/>
              <a:chExt cx="598074" cy="541115"/>
            </a:xfrm>
          </p:grpSpPr>
          <p:sp>
            <p:nvSpPr>
              <p:cNvPr id="258" name="Google Shape;258;p13"/>
              <p:cNvSpPr/>
              <p:nvPr/>
            </p:nvSpPr>
            <p:spPr>
              <a:xfrm>
                <a:off x="7189660" y="520827"/>
                <a:ext cx="598074" cy="541115"/>
              </a:xfrm>
              <a:custGeom>
                <a:avLst/>
                <a:gdLst/>
                <a:ahLst/>
                <a:cxnLst/>
                <a:rect l="l" t="t" r="r" b="b"/>
                <a:pathLst>
                  <a:path w="598074" h="541115" extrusionOk="0">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9" name="Google Shape;259;p13"/>
              <p:cNvGrpSpPr/>
              <p:nvPr/>
            </p:nvGrpSpPr>
            <p:grpSpPr>
              <a:xfrm>
                <a:off x="7579137" y="551973"/>
                <a:ext cx="164782" cy="41529"/>
                <a:chOff x="7579137" y="551973"/>
                <a:chExt cx="164782" cy="41529"/>
              </a:xfrm>
            </p:grpSpPr>
            <p:sp>
              <p:nvSpPr>
                <p:cNvPr id="260" name="Google Shape;260;p13"/>
                <p:cNvSpPr/>
                <p:nvPr/>
              </p:nvSpPr>
              <p:spPr>
                <a:xfrm>
                  <a:off x="7702391" y="551973"/>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3"/>
                <p:cNvSpPr/>
                <p:nvPr/>
              </p:nvSpPr>
              <p:spPr>
                <a:xfrm>
                  <a:off x="7640764" y="551973"/>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3"/>
                <p:cNvSpPr/>
                <p:nvPr/>
              </p:nvSpPr>
              <p:spPr>
                <a:xfrm>
                  <a:off x="7579137" y="551973"/>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63" name="Google Shape;263;p13"/>
            <p:cNvGrpSpPr/>
            <p:nvPr/>
          </p:nvGrpSpPr>
          <p:grpSpPr>
            <a:xfrm>
              <a:off x="8184962" y="619646"/>
              <a:ext cx="498115" cy="257273"/>
              <a:chOff x="7256144" y="685800"/>
              <a:chExt cx="470630" cy="243077"/>
            </a:xfrm>
          </p:grpSpPr>
          <p:sp>
            <p:nvSpPr>
              <p:cNvPr id="264" name="Google Shape;264;p13"/>
              <p:cNvSpPr/>
              <p:nvPr/>
            </p:nvSpPr>
            <p:spPr>
              <a:xfrm>
                <a:off x="7256144" y="694753"/>
                <a:ext cx="218503" cy="218217"/>
              </a:xfrm>
              <a:custGeom>
                <a:avLst/>
                <a:gdLst/>
                <a:ahLst/>
                <a:cxnLst/>
                <a:rect l="l" t="t" r="r" b="b"/>
                <a:pathLst>
                  <a:path w="218503" h="218217" extrusionOk="0">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65" name="Google Shape;265;p13"/>
              <p:cNvGrpSpPr/>
              <p:nvPr/>
            </p:nvGrpSpPr>
            <p:grpSpPr>
              <a:xfrm>
                <a:off x="7512843" y="685800"/>
                <a:ext cx="213931" cy="243077"/>
                <a:chOff x="7512843" y="685800"/>
                <a:chExt cx="213931" cy="243077"/>
              </a:xfrm>
            </p:grpSpPr>
            <p:grpSp>
              <p:nvGrpSpPr>
                <p:cNvPr id="266" name="Google Shape;266;p13"/>
                <p:cNvGrpSpPr/>
                <p:nvPr/>
              </p:nvGrpSpPr>
              <p:grpSpPr>
                <a:xfrm>
                  <a:off x="7512843" y="836580"/>
                  <a:ext cx="213931" cy="92297"/>
                  <a:chOff x="7512843" y="836580"/>
                  <a:chExt cx="213931" cy="92297"/>
                </a:xfrm>
              </p:grpSpPr>
              <p:sp>
                <p:nvSpPr>
                  <p:cNvPr id="267" name="Google Shape;267;p13"/>
                  <p:cNvSpPr/>
                  <p:nvPr/>
                </p:nvSpPr>
                <p:spPr>
                  <a:xfrm>
                    <a:off x="7512843" y="856011"/>
                    <a:ext cx="213931" cy="72866"/>
                  </a:xfrm>
                  <a:custGeom>
                    <a:avLst/>
                    <a:gdLst/>
                    <a:ahLst/>
                    <a:cxnLst/>
                    <a:rect l="l" t="t" r="r" b="b"/>
                    <a:pathLst>
                      <a:path w="213931" h="72866" extrusionOk="0">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3"/>
                  <p:cNvSpPr/>
                  <p:nvPr/>
                </p:nvSpPr>
                <p:spPr>
                  <a:xfrm>
                    <a:off x="7512843" y="836580"/>
                    <a:ext cx="213931" cy="38861"/>
                  </a:xfrm>
                  <a:custGeom>
                    <a:avLst/>
                    <a:gdLst/>
                    <a:ahLst/>
                    <a:cxnLst/>
                    <a:rect l="l" t="t" r="r" b="b"/>
                    <a:pathLst>
                      <a:path w="213931" h="38861" extrusionOk="0">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9" name="Google Shape;269;p13"/>
                <p:cNvGrpSpPr/>
                <p:nvPr/>
              </p:nvGrpSpPr>
              <p:grpSpPr>
                <a:xfrm>
                  <a:off x="7512843" y="761238"/>
                  <a:ext cx="213931" cy="92296"/>
                  <a:chOff x="7512843" y="761238"/>
                  <a:chExt cx="213931" cy="92296"/>
                </a:xfrm>
              </p:grpSpPr>
              <p:sp>
                <p:nvSpPr>
                  <p:cNvPr id="270" name="Google Shape;270;p13"/>
                  <p:cNvSpPr/>
                  <p:nvPr/>
                </p:nvSpPr>
                <p:spPr>
                  <a:xfrm>
                    <a:off x="7512843" y="780668"/>
                    <a:ext cx="213931" cy="72866"/>
                  </a:xfrm>
                  <a:custGeom>
                    <a:avLst/>
                    <a:gdLst/>
                    <a:ahLst/>
                    <a:cxnLst/>
                    <a:rect l="l" t="t" r="r" b="b"/>
                    <a:pathLst>
                      <a:path w="213931" h="72866" extrusionOk="0">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3"/>
                  <p:cNvSpPr/>
                  <p:nvPr/>
                </p:nvSpPr>
                <p:spPr>
                  <a:xfrm>
                    <a:off x="7512843" y="761238"/>
                    <a:ext cx="213931" cy="38861"/>
                  </a:xfrm>
                  <a:custGeom>
                    <a:avLst/>
                    <a:gdLst/>
                    <a:ahLst/>
                    <a:cxnLst/>
                    <a:rect l="l" t="t" r="r" b="b"/>
                    <a:pathLst>
                      <a:path w="213931" h="38861" extrusionOk="0">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2" name="Google Shape;272;p13"/>
                <p:cNvGrpSpPr/>
                <p:nvPr/>
              </p:nvGrpSpPr>
              <p:grpSpPr>
                <a:xfrm>
                  <a:off x="7512843" y="685800"/>
                  <a:ext cx="213931" cy="92297"/>
                  <a:chOff x="7512843" y="685800"/>
                  <a:chExt cx="213931" cy="92297"/>
                </a:xfrm>
              </p:grpSpPr>
              <p:sp>
                <p:nvSpPr>
                  <p:cNvPr id="273" name="Google Shape;273;p13"/>
                  <p:cNvSpPr/>
                  <p:nvPr/>
                </p:nvSpPr>
                <p:spPr>
                  <a:xfrm>
                    <a:off x="7512843" y="705231"/>
                    <a:ext cx="213931" cy="72866"/>
                  </a:xfrm>
                  <a:custGeom>
                    <a:avLst/>
                    <a:gdLst/>
                    <a:ahLst/>
                    <a:cxnLst/>
                    <a:rect l="l" t="t" r="r" b="b"/>
                    <a:pathLst>
                      <a:path w="213931" h="72866" extrusionOk="0">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3"/>
                  <p:cNvSpPr/>
                  <p:nvPr/>
                </p:nvSpPr>
                <p:spPr>
                  <a:xfrm>
                    <a:off x="7512843" y="685800"/>
                    <a:ext cx="213931" cy="38861"/>
                  </a:xfrm>
                  <a:custGeom>
                    <a:avLst/>
                    <a:gdLst/>
                    <a:ahLst/>
                    <a:cxnLst/>
                    <a:rect l="l" t="t" r="r" b="b"/>
                    <a:pathLst>
                      <a:path w="213931" h="38861" extrusionOk="0">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sp>
        <p:nvSpPr>
          <p:cNvPr id="275" name="Google Shape;275;p13"/>
          <p:cNvSpPr/>
          <p:nvPr/>
        </p:nvSpPr>
        <p:spPr>
          <a:xfrm>
            <a:off x="62832" y="4828541"/>
            <a:ext cx="734045" cy="45268"/>
          </a:xfrm>
          <a:custGeom>
            <a:avLst/>
            <a:gdLst/>
            <a:ahLst/>
            <a:cxnLst/>
            <a:rect l="l" t="t" r="r" b="b"/>
            <a:pathLst>
              <a:path w="824770" h="50863" extrusionOk="0">
                <a:moveTo>
                  <a:pt x="799338" y="50863"/>
                </a:moveTo>
                <a:lnTo>
                  <a:pt x="25432" y="50863"/>
                </a:lnTo>
                <a:cubicBezTo>
                  <a:pt x="11430" y="50863"/>
                  <a:pt x="0" y="39433"/>
                  <a:pt x="0" y="25432"/>
                </a:cubicBezTo>
                <a:lnTo>
                  <a:pt x="0" y="25432"/>
                </a:lnTo>
                <a:cubicBezTo>
                  <a:pt x="0" y="11430"/>
                  <a:pt x="11430" y="0"/>
                  <a:pt x="25432" y="0"/>
                </a:cubicBezTo>
                <a:lnTo>
                  <a:pt x="799338" y="0"/>
                </a:lnTo>
                <a:cubicBezTo>
                  <a:pt x="813339" y="0"/>
                  <a:pt x="824770" y="11430"/>
                  <a:pt x="824770" y="25432"/>
                </a:cubicBezTo>
                <a:lnTo>
                  <a:pt x="824770" y="25432"/>
                </a:lnTo>
                <a:cubicBezTo>
                  <a:pt x="824770" y="39433"/>
                  <a:pt x="813339" y="50863"/>
                  <a:pt x="799338" y="5086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76" name="Google Shape;276;p13"/>
          <p:cNvGrpSpPr/>
          <p:nvPr/>
        </p:nvGrpSpPr>
        <p:grpSpPr>
          <a:xfrm>
            <a:off x="103395" y="3891186"/>
            <a:ext cx="668783" cy="959747"/>
            <a:chOff x="10519314" y="4728596"/>
            <a:chExt cx="751780" cy="1078731"/>
          </a:xfrm>
        </p:grpSpPr>
        <p:grpSp>
          <p:nvGrpSpPr>
            <p:cNvPr id="277" name="Google Shape;277;p13"/>
            <p:cNvGrpSpPr/>
            <p:nvPr/>
          </p:nvGrpSpPr>
          <p:grpSpPr>
            <a:xfrm>
              <a:off x="10519314" y="4728596"/>
              <a:ext cx="626662" cy="1078731"/>
              <a:chOff x="10519314" y="4728596"/>
              <a:chExt cx="626662" cy="1078731"/>
            </a:xfrm>
          </p:grpSpPr>
          <p:grpSp>
            <p:nvGrpSpPr>
              <p:cNvPr id="278" name="Google Shape;278;p13"/>
              <p:cNvGrpSpPr/>
              <p:nvPr/>
            </p:nvGrpSpPr>
            <p:grpSpPr>
              <a:xfrm>
                <a:off x="10903220" y="4888205"/>
                <a:ext cx="242756" cy="919122"/>
                <a:chOff x="10903220" y="4888205"/>
                <a:chExt cx="242756" cy="919122"/>
              </a:xfrm>
            </p:grpSpPr>
            <p:sp>
              <p:nvSpPr>
                <p:cNvPr id="279" name="Google Shape;279;p13"/>
                <p:cNvSpPr/>
                <p:nvPr/>
              </p:nvSpPr>
              <p:spPr>
                <a:xfrm rot="-447735">
                  <a:off x="10961814" y="4892503"/>
                  <a:ext cx="125567" cy="910526"/>
                </a:xfrm>
                <a:custGeom>
                  <a:avLst/>
                  <a:gdLst/>
                  <a:ahLst/>
                  <a:cxnLst/>
                  <a:rect l="l" t="t" r="r" b="b"/>
                  <a:pathLst>
                    <a:path w="125444" h="909637" extrusionOk="0">
                      <a:moveTo>
                        <a:pt x="0" y="0"/>
                      </a:moveTo>
                      <a:lnTo>
                        <a:pt x="125445" y="0"/>
                      </a:lnTo>
                      <a:lnTo>
                        <a:pt x="125445" y="909637"/>
                      </a:lnTo>
                      <a:lnTo>
                        <a:pt x="0" y="90963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3"/>
                <p:cNvSpPr/>
                <p:nvPr/>
              </p:nvSpPr>
              <p:spPr>
                <a:xfrm>
                  <a:off x="10952422" y="4933194"/>
                  <a:ext cx="42088" cy="42088"/>
                </a:xfrm>
                <a:custGeom>
                  <a:avLst/>
                  <a:gdLst/>
                  <a:ahLst/>
                  <a:cxnLst/>
                  <a:rect l="l" t="t" r="r" b="b"/>
                  <a:pathLst>
                    <a:path w="42088" h="42088" extrusionOk="0">
                      <a:moveTo>
                        <a:pt x="41904" y="18282"/>
                      </a:moveTo>
                      <a:cubicBezTo>
                        <a:pt x="43428" y="29807"/>
                        <a:pt x="35331" y="40380"/>
                        <a:pt x="23806" y="41904"/>
                      </a:cubicBezTo>
                      <a:cubicBezTo>
                        <a:pt x="12281" y="43428"/>
                        <a:pt x="1709" y="35332"/>
                        <a:pt x="184" y="23806"/>
                      </a:cubicBezTo>
                      <a:cubicBezTo>
                        <a:pt x="-1340" y="12281"/>
                        <a:pt x="6756" y="1708"/>
                        <a:pt x="18282" y="184"/>
                      </a:cubicBezTo>
                      <a:cubicBezTo>
                        <a:pt x="29807" y="-1340"/>
                        <a:pt x="40380" y="6757"/>
                        <a:pt x="41904" y="182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3"/>
                <p:cNvSpPr/>
                <p:nvPr/>
              </p:nvSpPr>
              <p:spPr>
                <a:xfrm>
                  <a:off x="10961186" y="5000250"/>
                  <a:ext cx="42087" cy="42087"/>
                </a:xfrm>
                <a:custGeom>
                  <a:avLst/>
                  <a:gdLst/>
                  <a:ahLst/>
                  <a:cxnLst/>
                  <a:rect l="l" t="t" r="r" b="b"/>
                  <a:pathLst>
                    <a:path w="42087" h="42087" extrusionOk="0">
                      <a:moveTo>
                        <a:pt x="41904" y="18282"/>
                      </a:moveTo>
                      <a:cubicBezTo>
                        <a:pt x="43427" y="29807"/>
                        <a:pt x="35331" y="40380"/>
                        <a:pt x="23806" y="41904"/>
                      </a:cubicBezTo>
                      <a:cubicBezTo>
                        <a:pt x="12280" y="43428"/>
                        <a:pt x="1708" y="35332"/>
                        <a:pt x="184" y="23806"/>
                      </a:cubicBezTo>
                      <a:cubicBezTo>
                        <a:pt x="-1340" y="12281"/>
                        <a:pt x="6756" y="1708"/>
                        <a:pt x="18281" y="184"/>
                      </a:cubicBezTo>
                      <a:cubicBezTo>
                        <a:pt x="29807" y="-1340"/>
                        <a:pt x="40380" y="6757"/>
                        <a:pt x="41904" y="182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2" name="Google Shape;282;p13"/>
                <p:cNvGrpSpPr/>
                <p:nvPr/>
              </p:nvGrpSpPr>
              <p:grpSpPr>
                <a:xfrm>
                  <a:off x="11014221" y="5588618"/>
                  <a:ext cx="100021" cy="114784"/>
                  <a:chOff x="11014221" y="5588618"/>
                  <a:chExt cx="100021" cy="114784"/>
                </a:xfrm>
              </p:grpSpPr>
              <p:sp>
                <p:nvSpPr>
                  <p:cNvPr id="283" name="Google Shape;283;p13"/>
                  <p:cNvSpPr/>
                  <p:nvPr/>
                </p:nvSpPr>
                <p:spPr>
                  <a:xfrm rot="-447735">
                    <a:off x="11014826" y="5594269"/>
                    <a:ext cx="88001" cy="15064"/>
                  </a:xfrm>
                  <a:custGeom>
                    <a:avLst/>
                    <a:gdLst/>
                    <a:ahLst/>
                    <a:cxnLst/>
                    <a:rect l="l" t="t" r="r" b="b"/>
                    <a:pathLst>
                      <a:path w="87915" h="15049" extrusionOk="0">
                        <a:moveTo>
                          <a:pt x="0" y="0"/>
                        </a:moveTo>
                        <a:lnTo>
                          <a:pt x="87916" y="0"/>
                        </a:lnTo>
                        <a:lnTo>
                          <a:pt x="87916" y="15049"/>
                        </a:lnTo>
                        <a:lnTo>
                          <a:pt x="0" y="1504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3"/>
                  <p:cNvSpPr/>
                  <p:nvPr/>
                </p:nvSpPr>
                <p:spPr>
                  <a:xfrm rot="-447735">
                    <a:off x="11018646" y="5623150"/>
                    <a:ext cx="88001" cy="15064"/>
                  </a:xfrm>
                  <a:custGeom>
                    <a:avLst/>
                    <a:gdLst/>
                    <a:ahLst/>
                    <a:cxnLst/>
                    <a:rect l="l" t="t" r="r" b="b"/>
                    <a:pathLst>
                      <a:path w="87915" h="15049" extrusionOk="0">
                        <a:moveTo>
                          <a:pt x="0" y="0"/>
                        </a:moveTo>
                        <a:lnTo>
                          <a:pt x="87916" y="0"/>
                        </a:lnTo>
                        <a:lnTo>
                          <a:pt x="87916" y="15050"/>
                        </a:lnTo>
                        <a:lnTo>
                          <a:pt x="0" y="1505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3"/>
                  <p:cNvSpPr/>
                  <p:nvPr/>
                </p:nvSpPr>
                <p:spPr>
                  <a:xfrm rot="-447735">
                    <a:off x="11021820" y="5653805"/>
                    <a:ext cx="88001" cy="15064"/>
                  </a:xfrm>
                  <a:custGeom>
                    <a:avLst/>
                    <a:gdLst/>
                    <a:ahLst/>
                    <a:cxnLst/>
                    <a:rect l="l" t="t" r="r" b="b"/>
                    <a:pathLst>
                      <a:path w="87915" h="15049" extrusionOk="0">
                        <a:moveTo>
                          <a:pt x="0" y="0"/>
                        </a:moveTo>
                        <a:lnTo>
                          <a:pt x="87916" y="0"/>
                        </a:lnTo>
                        <a:lnTo>
                          <a:pt x="87916" y="15050"/>
                        </a:lnTo>
                        <a:lnTo>
                          <a:pt x="0" y="1505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3"/>
                  <p:cNvSpPr/>
                  <p:nvPr/>
                </p:nvSpPr>
                <p:spPr>
                  <a:xfrm rot="-447735">
                    <a:off x="11025635" y="5682688"/>
                    <a:ext cx="88001" cy="15064"/>
                  </a:xfrm>
                  <a:custGeom>
                    <a:avLst/>
                    <a:gdLst/>
                    <a:ahLst/>
                    <a:cxnLst/>
                    <a:rect l="l" t="t" r="r" b="b"/>
                    <a:pathLst>
                      <a:path w="87915" h="15049" extrusionOk="0">
                        <a:moveTo>
                          <a:pt x="0" y="0"/>
                        </a:moveTo>
                        <a:lnTo>
                          <a:pt x="87915" y="0"/>
                        </a:lnTo>
                        <a:lnTo>
                          <a:pt x="87915" y="15050"/>
                        </a:lnTo>
                        <a:lnTo>
                          <a:pt x="0" y="1505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87" name="Google Shape;287;p13"/>
              <p:cNvGrpSpPr/>
              <p:nvPr/>
            </p:nvGrpSpPr>
            <p:grpSpPr>
              <a:xfrm>
                <a:off x="10718623" y="4728596"/>
                <a:ext cx="229169" cy="1075979"/>
                <a:chOff x="10718623" y="4728596"/>
                <a:chExt cx="229169" cy="1075979"/>
              </a:xfrm>
            </p:grpSpPr>
            <p:sp>
              <p:nvSpPr>
                <p:cNvPr id="288" name="Google Shape;288;p13"/>
                <p:cNvSpPr/>
                <p:nvPr/>
              </p:nvSpPr>
              <p:spPr>
                <a:xfrm rot="-172174">
                  <a:off x="10745259" y="4732329"/>
                  <a:ext cx="175897" cy="1068513"/>
                </a:xfrm>
                <a:custGeom>
                  <a:avLst/>
                  <a:gdLst/>
                  <a:ahLst/>
                  <a:cxnLst/>
                  <a:rect l="l" t="t" r="r" b="b"/>
                  <a:pathLst>
                    <a:path w="176117" h="1069848" extrusionOk="0">
                      <a:moveTo>
                        <a:pt x="0" y="0"/>
                      </a:moveTo>
                      <a:lnTo>
                        <a:pt x="176117" y="0"/>
                      </a:lnTo>
                      <a:lnTo>
                        <a:pt x="176117" y="1069848"/>
                      </a:lnTo>
                      <a:lnTo>
                        <a:pt x="0" y="106984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13"/>
                <p:cNvSpPr/>
                <p:nvPr/>
              </p:nvSpPr>
              <p:spPr>
                <a:xfrm>
                  <a:off x="10787634" y="5182743"/>
                  <a:ext cx="87629" cy="87630"/>
                </a:xfrm>
                <a:custGeom>
                  <a:avLst/>
                  <a:gdLst/>
                  <a:ahLst/>
                  <a:cxnLst/>
                  <a:rect l="l" t="t" r="r" b="b"/>
                  <a:pathLst>
                    <a:path w="87629" h="87630" extrusionOk="0">
                      <a:moveTo>
                        <a:pt x="87630" y="43815"/>
                      </a:moveTo>
                      <a:cubicBezTo>
                        <a:pt x="87630" y="68013"/>
                        <a:pt x="68014" y="87630"/>
                        <a:pt x="43815" y="87630"/>
                      </a:cubicBezTo>
                      <a:cubicBezTo>
                        <a:pt x="19617" y="87630"/>
                        <a:pt x="1" y="68014"/>
                        <a:pt x="1" y="43815"/>
                      </a:cubicBezTo>
                      <a:cubicBezTo>
                        <a:pt x="1" y="19617"/>
                        <a:pt x="19617" y="0"/>
                        <a:pt x="43815" y="0"/>
                      </a:cubicBezTo>
                      <a:cubicBezTo>
                        <a:pt x="68014" y="0"/>
                        <a:pt x="87630" y="19616"/>
                        <a:pt x="87630" y="4381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90" name="Google Shape;290;p13"/>
                <p:cNvGrpSpPr/>
                <p:nvPr/>
              </p:nvGrpSpPr>
              <p:grpSpPr>
                <a:xfrm>
                  <a:off x="10765015" y="5040134"/>
                  <a:ext cx="116314" cy="49775"/>
                  <a:chOff x="10765015" y="5040134"/>
                  <a:chExt cx="116314" cy="49775"/>
                </a:xfrm>
              </p:grpSpPr>
              <p:sp>
                <p:nvSpPr>
                  <p:cNvPr id="291" name="Google Shape;291;p13"/>
                  <p:cNvSpPr/>
                  <p:nvPr/>
                </p:nvSpPr>
                <p:spPr>
                  <a:xfrm rot="-172174">
                    <a:off x="10765318" y="5042987"/>
                    <a:ext cx="114347" cy="14935"/>
                  </a:xfrm>
                  <a:custGeom>
                    <a:avLst/>
                    <a:gdLst/>
                    <a:ahLst/>
                    <a:cxnLst/>
                    <a:rect l="l" t="t" r="r" b="b"/>
                    <a:pathLst>
                      <a:path w="114490" h="14954" extrusionOk="0">
                        <a:moveTo>
                          <a:pt x="0" y="0"/>
                        </a:moveTo>
                        <a:lnTo>
                          <a:pt x="114490" y="0"/>
                        </a:lnTo>
                        <a:lnTo>
                          <a:pt x="114490"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3"/>
                  <p:cNvSpPr/>
                  <p:nvPr/>
                </p:nvSpPr>
                <p:spPr>
                  <a:xfrm rot="-172174">
                    <a:off x="10766681" y="5072121"/>
                    <a:ext cx="114347" cy="14935"/>
                  </a:xfrm>
                  <a:custGeom>
                    <a:avLst/>
                    <a:gdLst/>
                    <a:ahLst/>
                    <a:cxnLst/>
                    <a:rect l="l" t="t" r="r" b="b"/>
                    <a:pathLst>
                      <a:path w="114490" h="14954" extrusionOk="0">
                        <a:moveTo>
                          <a:pt x="0" y="0"/>
                        </a:moveTo>
                        <a:lnTo>
                          <a:pt x="114491" y="0"/>
                        </a:lnTo>
                        <a:lnTo>
                          <a:pt x="114491"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3" name="Google Shape;293;p13"/>
                <p:cNvGrpSpPr/>
                <p:nvPr/>
              </p:nvGrpSpPr>
              <p:grpSpPr>
                <a:xfrm>
                  <a:off x="10784825" y="5436314"/>
                  <a:ext cx="116414" cy="49961"/>
                  <a:chOff x="10784825" y="5436314"/>
                  <a:chExt cx="116414" cy="49961"/>
                </a:xfrm>
              </p:grpSpPr>
              <p:sp>
                <p:nvSpPr>
                  <p:cNvPr id="294" name="Google Shape;294;p13"/>
                  <p:cNvSpPr/>
                  <p:nvPr/>
                </p:nvSpPr>
                <p:spPr>
                  <a:xfrm rot="-172174">
                    <a:off x="10785128" y="5439167"/>
                    <a:ext cx="114347" cy="14935"/>
                  </a:xfrm>
                  <a:custGeom>
                    <a:avLst/>
                    <a:gdLst/>
                    <a:ahLst/>
                    <a:cxnLst/>
                    <a:rect l="l" t="t" r="r" b="b"/>
                    <a:pathLst>
                      <a:path w="114490" h="14954" extrusionOk="0">
                        <a:moveTo>
                          <a:pt x="0" y="0"/>
                        </a:moveTo>
                        <a:lnTo>
                          <a:pt x="114491" y="0"/>
                        </a:lnTo>
                        <a:lnTo>
                          <a:pt x="114491" y="14955"/>
                        </a:lnTo>
                        <a:lnTo>
                          <a:pt x="0" y="1495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13"/>
                  <p:cNvSpPr/>
                  <p:nvPr/>
                </p:nvSpPr>
                <p:spPr>
                  <a:xfrm rot="-172174">
                    <a:off x="10786591" y="5468487"/>
                    <a:ext cx="114347" cy="14935"/>
                  </a:xfrm>
                  <a:custGeom>
                    <a:avLst/>
                    <a:gdLst/>
                    <a:ahLst/>
                    <a:cxnLst/>
                    <a:rect l="l" t="t" r="r" b="b"/>
                    <a:pathLst>
                      <a:path w="114490" h="14954" extrusionOk="0">
                        <a:moveTo>
                          <a:pt x="0" y="0"/>
                        </a:moveTo>
                        <a:lnTo>
                          <a:pt x="114490" y="0"/>
                        </a:lnTo>
                        <a:lnTo>
                          <a:pt x="114490" y="14955"/>
                        </a:lnTo>
                        <a:lnTo>
                          <a:pt x="0" y="1495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96" name="Google Shape;296;p13"/>
              <p:cNvGrpSpPr/>
              <p:nvPr/>
            </p:nvGrpSpPr>
            <p:grpSpPr>
              <a:xfrm>
                <a:off x="10519314" y="4813458"/>
                <a:ext cx="202120" cy="992123"/>
                <a:chOff x="10519314" y="4813458"/>
                <a:chExt cx="202120" cy="992123"/>
              </a:xfrm>
            </p:grpSpPr>
            <p:sp>
              <p:nvSpPr>
                <p:cNvPr id="297" name="Google Shape;297;p13"/>
                <p:cNvSpPr/>
                <p:nvPr/>
              </p:nvSpPr>
              <p:spPr>
                <a:xfrm>
                  <a:off x="10519314" y="4813458"/>
                  <a:ext cx="202120" cy="992123"/>
                </a:xfrm>
                <a:custGeom>
                  <a:avLst/>
                  <a:gdLst/>
                  <a:ahLst/>
                  <a:cxnLst/>
                  <a:rect l="l" t="t" r="r" b="b"/>
                  <a:pathLst>
                    <a:path w="202120" h="992123" extrusionOk="0">
                      <a:moveTo>
                        <a:pt x="0" y="0"/>
                      </a:moveTo>
                      <a:lnTo>
                        <a:pt x="202120" y="0"/>
                      </a:lnTo>
                      <a:lnTo>
                        <a:pt x="202120" y="992124"/>
                      </a:lnTo>
                      <a:lnTo>
                        <a:pt x="0" y="99212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3"/>
                <p:cNvSpPr/>
                <p:nvPr/>
              </p:nvSpPr>
              <p:spPr>
                <a:xfrm>
                  <a:off x="10558843" y="4891468"/>
                  <a:ext cx="123063" cy="123062"/>
                </a:xfrm>
                <a:custGeom>
                  <a:avLst/>
                  <a:gdLst/>
                  <a:ahLst/>
                  <a:cxnLst/>
                  <a:rect l="l" t="t" r="r" b="b"/>
                  <a:pathLst>
                    <a:path w="123063" h="123062" extrusionOk="0">
                      <a:moveTo>
                        <a:pt x="123063" y="61532"/>
                      </a:moveTo>
                      <a:cubicBezTo>
                        <a:pt x="123063" y="95514"/>
                        <a:pt x="95514" y="123063"/>
                        <a:pt x="61531" y="123063"/>
                      </a:cubicBezTo>
                      <a:cubicBezTo>
                        <a:pt x="27548" y="123063"/>
                        <a:pt x="-1" y="95514"/>
                        <a:pt x="-1" y="61532"/>
                      </a:cubicBezTo>
                      <a:cubicBezTo>
                        <a:pt x="-1" y="27549"/>
                        <a:pt x="27548" y="0"/>
                        <a:pt x="61531" y="0"/>
                      </a:cubicBezTo>
                      <a:cubicBezTo>
                        <a:pt x="95514" y="0"/>
                        <a:pt x="123063" y="27549"/>
                        <a:pt x="123063" y="6153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99" name="Google Shape;299;p13"/>
                <p:cNvGrpSpPr/>
                <p:nvPr/>
              </p:nvGrpSpPr>
              <p:grpSpPr>
                <a:xfrm>
                  <a:off x="10556176" y="5465730"/>
                  <a:ext cx="128397" cy="44196"/>
                  <a:chOff x="10556176" y="5465730"/>
                  <a:chExt cx="128397" cy="44196"/>
                </a:xfrm>
              </p:grpSpPr>
              <p:sp>
                <p:nvSpPr>
                  <p:cNvPr id="300" name="Google Shape;300;p13"/>
                  <p:cNvSpPr/>
                  <p:nvPr/>
                </p:nvSpPr>
                <p:spPr>
                  <a:xfrm>
                    <a:off x="10556176" y="5465730"/>
                    <a:ext cx="128397" cy="14954"/>
                  </a:xfrm>
                  <a:custGeom>
                    <a:avLst/>
                    <a:gdLst/>
                    <a:ahLst/>
                    <a:cxnLst/>
                    <a:rect l="l" t="t" r="r" b="b"/>
                    <a:pathLst>
                      <a:path w="128397" h="14954" extrusionOk="0">
                        <a:moveTo>
                          <a:pt x="0" y="0"/>
                        </a:moveTo>
                        <a:lnTo>
                          <a:pt x="128397" y="0"/>
                        </a:lnTo>
                        <a:lnTo>
                          <a:pt x="128397"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01;p13"/>
                  <p:cNvSpPr/>
                  <p:nvPr/>
                </p:nvSpPr>
                <p:spPr>
                  <a:xfrm>
                    <a:off x="10556176" y="5494972"/>
                    <a:ext cx="128397" cy="14954"/>
                  </a:xfrm>
                  <a:custGeom>
                    <a:avLst/>
                    <a:gdLst/>
                    <a:ahLst/>
                    <a:cxnLst/>
                    <a:rect l="l" t="t" r="r" b="b"/>
                    <a:pathLst>
                      <a:path w="128397" h="14954" extrusionOk="0">
                        <a:moveTo>
                          <a:pt x="0" y="0"/>
                        </a:moveTo>
                        <a:lnTo>
                          <a:pt x="128397" y="0"/>
                        </a:lnTo>
                        <a:lnTo>
                          <a:pt x="128397" y="14955"/>
                        </a:lnTo>
                        <a:lnTo>
                          <a:pt x="0" y="1495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2" name="Google Shape;302;p13"/>
                <p:cNvGrpSpPr/>
                <p:nvPr/>
              </p:nvGrpSpPr>
              <p:grpSpPr>
                <a:xfrm>
                  <a:off x="10556176" y="5689187"/>
                  <a:ext cx="128397" cy="44196"/>
                  <a:chOff x="10556176" y="5689187"/>
                  <a:chExt cx="128397" cy="44196"/>
                </a:xfrm>
              </p:grpSpPr>
              <p:sp>
                <p:nvSpPr>
                  <p:cNvPr id="303" name="Google Shape;303;p13"/>
                  <p:cNvSpPr/>
                  <p:nvPr/>
                </p:nvSpPr>
                <p:spPr>
                  <a:xfrm>
                    <a:off x="10556176" y="5689187"/>
                    <a:ext cx="128397" cy="14954"/>
                  </a:xfrm>
                  <a:custGeom>
                    <a:avLst/>
                    <a:gdLst/>
                    <a:ahLst/>
                    <a:cxnLst/>
                    <a:rect l="l" t="t" r="r" b="b"/>
                    <a:pathLst>
                      <a:path w="128397" h="14954" extrusionOk="0">
                        <a:moveTo>
                          <a:pt x="0" y="0"/>
                        </a:moveTo>
                        <a:lnTo>
                          <a:pt x="128397" y="0"/>
                        </a:lnTo>
                        <a:lnTo>
                          <a:pt x="128397"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13"/>
                  <p:cNvSpPr/>
                  <p:nvPr/>
                </p:nvSpPr>
                <p:spPr>
                  <a:xfrm>
                    <a:off x="10556176" y="5718429"/>
                    <a:ext cx="128397" cy="14954"/>
                  </a:xfrm>
                  <a:custGeom>
                    <a:avLst/>
                    <a:gdLst/>
                    <a:ahLst/>
                    <a:cxnLst/>
                    <a:rect l="l" t="t" r="r" b="b"/>
                    <a:pathLst>
                      <a:path w="128397" h="14954" extrusionOk="0">
                        <a:moveTo>
                          <a:pt x="0" y="0"/>
                        </a:moveTo>
                        <a:lnTo>
                          <a:pt x="128397" y="0"/>
                        </a:lnTo>
                        <a:lnTo>
                          <a:pt x="128397"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305" name="Google Shape;305;p13"/>
            <p:cNvGrpSpPr/>
            <p:nvPr/>
          </p:nvGrpSpPr>
          <p:grpSpPr>
            <a:xfrm>
              <a:off x="11058042" y="5088325"/>
              <a:ext cx="213052" cy="717953"/>
              <a:chOff x="11058042" y="5088325"/>
              <a:chExt cx="213052" cy="717953"/>
            </a:xfrm>
          </p:grpSpPr>
          <p:sp>
            <p:nvSpPr>
              <p:cNvPr id="306" name="Google Shape;306;p13"/>
              <p:cNvSpPr/>
              <p:nvPr/>
            </p:nvSpPr>
            <p:spPr>
              <a:xfrm rot="-631368">
                <a:off x="11122592" y="5089982"/>
                <a:ext cx="83952" cy="714640"/>
              </a:xfrm>
              <a:custGeom>
                <a:avLst/>
                <a:gdLst/>
                <a:ahLst/>
                <a:cxnLst/>
                <a:rect l="l" t="t" r="r" b="b"/>
                <a:pathLst>
                  <a:path w="84010" h="715136" extrusionOk="0">
                    <a:moveTo>
                      <a:pt x="0" y="0"/>
                    </a:moveTo>
                    <a:lnTo>
                      <a:pt x="84010" y="0"/>
                    </a:lnTo>
                    <a:lnTo>
                      <a:pt x="84010" y="715137"/>
                    </a:lnTo>
                    <a:lnTo>
                      <a:pt x="0" y="71513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3"/>
              <p:cNvSpPr/>
              <p:nvPr/>
            </p:nvSpPr>
            <p:spPr>
              <a:xfrm rot="-631368">
                <a:off x="11154645" y="5271518"/>
                <a:ext cx="25985" cy="411004"/>
              </a:xfrm>
              <a:custGeom>
                <a:avLst/>
                <a:gdLst/>
                <a:ahLst/>
                <a:cxnLst/>
                <a:rect l="l" t="t" r="r" b="b"/>
                <a:pathLst>
                  <a:path w="26003" h="411289" extrusionOk="0">
                    <a:moveTo>
                      <a:pt x="0" y="0"/>
                    </a:moveTo>
                    <a:lnTo>
                      <a:pt x="26003" y="0"/>
                    </a:lnTo>
                    <a:lnTo>
                      <a:pt x="26003" y="411289"/>
                    </a:lnTo>
                    <a:lnTo>
                      <a:pt x="0" y="41128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08" name="Google Shape;308;p13"/>
          <p:cNvGrpSpPr/>
          <p:nvPr/>
        </p:nvGrpSpPr>
        <p:grpSpPr>
          <a:xfrm>
            <a:off x="150676" y="2823493"/>
            <a:ext cx="516117" cy="779220"/>
            <a:chOff x="10572463" y="3528536"/>
            <a:chExt cx="580168" cy="875823"/>
          </a:xfrm>
        </p:grpSpPr>
        <p:grpSp>
          <p:nvGrpSpPr>
            <p:cNvPr id="309" name="Google Shape;309;p13"/>
            <p:cNvGrpSpPr/>
            <p:nvPr/>
          </p:nvGrpSpPr>
          <p:grpSpPr>
            <a:xfrm>
              <a:off x="10713815" y="3528536"/>
              <a:ext cx="438816" cy="746664"/>
              <a:chOff x="10713815" y="3528536"/>
              <a:chExt cx="438816" cy="746664"/>
            </a:xfrm>
          </p:grpSpPr>
          <p:sp>
            <p:nvSpPr>
              <p:cNvPr id="310" name="Google Shape;310;p13"/>
              <p:cNvSpPr/>
              <p:nvPr/>
            </p:nvSpPr>
            <p:spPr>
              <a:xfrm>
                <a:off x="10713815" y="3528536"/>
                <a:ext cx="438816" cy="746664"/>
              </a:xfrm>
              <a:custGeom>
                <a:avLst/>
                <a:gdLst/>
                <a:ahLst/>
                <a:cxnLst/>
                <a:rect l="l" t="t" r="r" b="b"/>
                <a:pathLst>
                  <a:path w="438816" h="746664" extrusionOk="0">
                    <a:moveTo>
                      <a:pt x="438721" y="746569"/>
                    </a:moveTo>
                    <a:lnTo>
                      <a:pt x="0" y="746569"/>
                    </a:lnTo>
                    <a:lnTo>
                      <a:pt x="0" y="0"/>
                    </a:lnTo>
                    <a:lnTo>
                      <a:pt x="326231" y="0"/>
                    </a:lnTo>
                    <a:cubicBezTo>
                      <a:pt x="370141" y="43910"/>
                      <a:pt x="394811" y="68580"/>
                      <a:pt x="438816" y="112585"/>
                    </a:cubicBezTo>
                    <a:lnTo>
                      <a:pt x="438816" y="74666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11" name="Google Shape;311;p13"/>
              <p:cNvGrpSpPr/>
              <p:nvPr/>
            </p:nvGrpSpPr>
            <p:grpSpPr>
              <a:xfrm>
                <a:off x="10776489" y="3625310"/>
                <a:ext cx="313848" cy="288226"/>
                <a:chOff x="10776489" y="3625310"/>
                <a:chExt cx="313848" cy="288226"/>
              </a:xfrm>
            </p:grpSpPr>
            <p:sp>
              <p:nvSpPr>
                <p:cNvPr id="312" name="Google Shape;312;p13"/>
                <p:cNvSpPr/>
                <p:nvPr/>
              </p:nvSpPr>
              <p:spPr>
                <a:xfrm>
                  <a:off x="10776489" y="3625310"/>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3"/>
                <p:cNvSpPr/>
                <p:nvPr/>
              </p:nvSpPr>
              <p:spPr>
                <a:xfrm>
                  <a:off x="10776489" y="3678650"/>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3"/>
                <p:cNvSpPr/>
                <p:nvPr/>
              </p:nvSpPr>
              <p:spPr>
                <a:xfrm>
                  <a:off x="10776489" y="3731990"/>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3"/>
                <p:cNvSpPr/>
                <p:nvPr/>
              </p:nvSpPr>
              <p:spPr>
                <a:xfrm>
                  <a:off x="10776489" y="3785425"/>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3"/>
                <p:cNvSpPr/>
                <p:nvPr/>
              </p:nvSpPr>
              <p:spPr>
                <a:xfrm>
                  <a:off x="10776489" y="3838765"/>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3"/>
                <p:cNvSpPr/>
                <p:nvPr/>
              </p:nvSpPr>
              <p:spPr>
                <a:xfrm>
                  <a:off x="10776489" y="3892105"/>
                  <a:ext cx="184689" cy="21431"/>
                </a:xfrm>
                <a:custGeom>
                  <a:avLst/>
                  <a:gdLst/>
                  <a:ahLst/>
                  <a:cxnLst/>
                  <a:rect l="l" t="t" r="r" b="b"/>
                  <a:pathLst>
                    <a:path w="184689" h="21431" extrusionOk="0">
                      <a:moveTo>
                        <a:pt x="0" y="0"/>
                      </a:moveTo>
                      <a:lnTo>
                        <a:pt x="184690" y="0"/>
                      </a:lnTo>
                      <a:lnTo>
                        <a:pt x="184690" y="21431"/>
                      </a:lnTo>
                      <a:lnTo>
                        <a:pt x="0" y="21431"/>
                      </a:lnTo>
                      <a:close/>
                    </a:path>
                  </a:pathLst>
                </a:custGeom>
                <a:solidFill>
                  <a:srgbClr val="424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8" name="Google Shape;318;p13"/>
              <p:cNvGrpSpPr/>
              <p:nvPr/>
            </p:nvGrpSpPr>
            <p:grpSpPr>
              <a:xfrm>
                <a:off x="10776489" y="3999547"/>
                <a:ext cx="313848" cy="181546"/>
                <a:chOff x="10776489" y="3999547"/>
                <a:chExt cx="313848" cy="181546"/>
              </a:xfrm>
            </p:grpSpPr>
            <p:sp>
              <p:nvSpPr>
                <p:cNvPr id="319" name="Google Shape;319;p13"/>
                <p:cNvSpPr/>
                <p:nvPr/>
              </p:nvSpPr>
              <p:spPr>
                <a:xfrm>
                  <a:off x="10776489" y="3999547"/>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3"/>
                <p:cNvSpPr/>
                <p:nvPr/>
              </p:nvSpPr>
              <p:spPr>
                <a:xfrm>
                  <a:off x="10776489" y="4052887"/>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3"/>
                <p:cNvSpPr/>
                <p:nvPr/>
              </p:nvSpPr>
              <p:spPr>
                <a:xfrm>
                  <a:off x="10776489" y="4106322"/>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3"/>
                <p:cNvSpPr/>
                <p:nvPr/>
              </p:nvSpPr>
              <p:spPr>
                <a:xfrm>
                  <a:off x="10776489" y="4159662"/>
                  <a:ext cx="184689" cy="21431"/>
                </a:xfrm>
                <a:custGeom>
                  <a:avLst/>
                  <a:gdLst/>
                  <a:ahLst/>
                  <a:cxnLst/>
                  <a:rect l="l" t="t" r="r" b="b"/>
                  <a:pathLst>
                    <a:path w="184689" h="21431" extrusionOk="0">
                      <a:moveTo>
                        <a:pt x="0" y="0"/>
                      </a:moveTo>
                      <a:lnTo>
                        <a:pt x="184690" y="0"/>
                      </a:lnTo>
                      <a:lnTo>
                        <a:pt x="184690" y="21431"/>
                      </a:lnTo>
                      <a:lnTo>
                        <a:pt x="0" y="21431"/>
                      </a:lnTo>
                      <a:close/>
                    </a:path>
                  </a:pathLst>
                </a:custGeom>
                <a:solidFill>
                  <a:srgbClr val="424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3" name="Google Shape;323;p13"/>
              <p:cNvSpPr/>
              <p:nvPr/>
            </p:nvSpPr>
            <p:spPr>
              <a:xfrm>
                <a:off x="11039951" y="3528536"/>
                <a:ext cx="112584" cy="112585"/>
              </a:xfrm>
              <a:custGeom>
                <a:avLst/>
                <a:gdLst/>
                <a:ahLst/>
                <a:cxnLst/>
                <a:rect l="l" t="t" r="r" b="b"/>
                <a:pathLst>
                  <a:path w="112584" h="112585" extrusionOk="0">
                    <a:moveTo>
                      <a:pt x="112585" y="112585"/>
                    </a:moveTo>
                    <a:lnTo>
                      <a:pt x="0" y="112585"/>
                    </a:lnTo>
                    <a:lnTo>
                      <a:pt x="0" y="0"/>
                    </a:lnTo>
                    <a:lnTo>
                      <a:pt x="0" y="0"/>
                    </a:lnTo>
                    <a:cubicBezTo>
                      <a:pt x="43910" y="43910"/>
                      <a:pt x="68580" y="68580"/>
                      <a:pt x="112585" y="112585"/>
                    </a:cubicBezTo>
                    <a:lnTo>
                      <a:pt x="112585" y="11258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4" name="Google Shape;324;p13"/>
            <p:cNvGrpSpPr/>
            <p:nvPr/>
          </p:nvGrpSpPr>
          <p:grpSpPr>
            <a:xfrm>
              <a:off x="10572463" y="3657790"/>
              <a:ext cx="438817" cy="746569"/>
              <a:chOff x="10572463" y="3657790"/>
              <a:chExt cx="438817" cy="746569"/>
            </a:xfrm>
          </p:grpSpPr>
          <p:sp>
            <p:nvSpPr>
              <p:cNvPr id="325" name="Google Shape;325;p13"/>
              <p:cNvSpPr/>
              <p:nvPr/>
            </p:nvSpPr>
            <p:spPr>
              <a:xfrm>
                <a:off x="10572463" y="3657790"/>
                <a:ext cx="438817" cy="746569"/>
              </a:xfrm>
              <a:custGeom>
                <a:avLst/>
                <a:gdLst/>
                <a:ahLst/>
                <a:cxnLst/>
                <a:rect l="l" t="t" r="r" b="b"/>
                <a:pathLst>
                  <a:path w="438817" h="746569" extrusionOk="0">
                    <a:moveTo>
                      <a:pt x="438722" y="746570"/>
                    </a:moveTo>
                    <a:lnTo>
                      <a:pt x="0" y="746570"/>
                    </a:lnTo>
                    <a:lnTo>
                      <a:pt x="0" y="0"/>
                    </a:lnTo>
                    <a:lnTo>
                      <a:pt x="326231" y="0"/>
                    </a:lnTo>
                    <a:cubicBezTo>
                      <a:pt x="370141" y="43910"/>
                      <a:pt x="394812" y="68580"/>
                      <a:pt x="438817" y="112586"/>
                    </a:cubicBezTo>
                    <a:lnTo>
                      <a:pt x="438817" y="74657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26" name="Google Shape;326;p13"/>
              <p:cNvGrpSpPr/>
              <p:nvPr/>
            </p:nvGrpSpPr>
            <p:grpSpPr>
              <a:xfrm>
                <a:off x="10635138" y="3754469"/>
                <a:ext cx="313848" cy="288321"/>
                <a:chOff x="10635138" y="3754469"/>
                <a:chExt cx="313848" cy="288321"/>
              </a:xfrm>
            </p:grpSpPr>
            <p:sp>
              <p:nvSpPr>
                <p:cNvPr id="327" name="Google Shape;327;p13"/>
                <p:cNvSpPr/>
                <p:nvPr/>
              </p:nvSpPr>
              <p:spPr>
                <a:xfrm>
                  <a:off x="10635138" y="3754469"/>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3"/>
                <p:cNvSpPr/>
                <p:nvPr/>
              </p:nvSpPr>
              <p:spPr>
                <a:xfrm>
                  <a:off x="10635138" y="3807904"/>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3"/>
                <p:cNvSpPr/>
                <p:nvPr/>
              </p:nvSpPr>
              <p:spPr>
                <a:xfrm>
                  <a:off x="10635138" y="3861244"/>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13"/>
                <p:cNvSpPr/>
                <p:nvPr/>
              </p:nvSpPr>
              <p:spPr>
                <a:xfrm>
                  <a:off x="10635138" y="3914584"/>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13"/>
                <p:cNvSpPr/>
                <p:nvPr/>
              </p:nvSpPr>
              <p:spPr>
                <a:xfrm>
                  <a:off x="10635138" y="3968019"/>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3"/>
                <p:cNvSpPr/>
                <p:nvPr/>
              </p:nvSpPr>
              <p:spPr>
                <a:xfrm>
                  <a:off x="10635138" y="4021359"/>
                  <a:ext cx="184689" cy="21431"/>
                </a:xfrm>
                <a:custGeom>
                  <a:avLst/>
                  <a:gdLst/>
                  <a:ahLst/>
                  <a:cxnLst/>
                  <a:rect l="l" t="t" r="r" b="b"/>
                  <a:pathLst>
                    <a:path w="184689" h="21431" extrusionOk="0">
                      <a:moveTo>
                        <a:pt x="0" y="0"/>
                      </a:moveTo>
                      <a:lnTo>
                        <a:pt x="184689" y="0"/>
                      </a:lnTo>
                      <a:lnTo>
                        <a:pt x="184689" y="21431"/>
                      </a:lnTo>
                      <a:lnTo>
                        <a:pt x="-1"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3" name="Google Shape;333;p13"/>
              <p:cNvGrpSpPr/>
              <p:nvPr/>
            </p:nvGrpSpPr>
            <p:grpSpPr>
              <a:xfrm>
                <a:off x="10635138" y="4128801"/>
                <a:ext cx="313848" cy="181547"/>
                <a:chOff x="10635138" y="4128801"/>
                <a:chExt cx="313848" cy="181547"/>
              </a:xfrm>
            </p:grpSpPr>
            <p:sp>
              <p:nvSpPr>
                <p:cNvPr id="334" name="Google Shape;334;p13"/>
                <p:cNvSpPr/>
                <p:nvPr/>
              </p:nvSpPr>
              <p:spPr>
                <a:xfrm>
                  <a:off x="10635138" y="4128801"/>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3"/>
                <p:cNvSpPr/>
                <p:nvPr/>
              </p:nvSpPr>
              <p:spPr>
                <a:xfrm>
                  <a:off x="10635138" y="4182141"/>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13"/>
                <p:cNvSpPr/>
                <p:nvPr/>
              </p:nvSpPr>
              <p:spPr>
                <a:xfrm>
                  <a:off x="10635138" y="4235481"/>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3"/>
                <p:cNvSpPr/>
                <p:nvPr/>
              </p:nvSpPr>
              <p:spPr>
                <a:xfrm>
                  <a:off x="10635138" y="4288917"/>
                  <a:ext cx="184689" cy="21431"/>
                </a:xfrm>
                <a:custGeom>
                  <a:avLst/>
                  <a:gdLst/>
                  <a:ahLst/>
                  <a:cxnLst/>
                  <a:rect l="l" t="t" r="r" b="b"/>
                  <a:pathLst>
                    <a:path w="184689" h="21431" extrusionOk="0">
                      <a:moveTo>
                        <a:pt x="0" y="0"/>
                      </a:moveTo>
                      <a:lnTo>
                        <a:pt x="184689" y="0"/>
                      </a:lnTo>
                      <a:lnTo>
                        <a:pt x="184689" y="21431"/>
                      </a:lnTo>
                      <a:lnTo>
                        <a:pt x="-1"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8" name="Google Shape;338;p13"/>
              <p:cNvSpPr/>
              <p:nvPr/>
            </p:nvSpPr>
            <p:spPr>
              <a:xfrm>
                <a:off x="10898599" y="3657790"/>
                <a:ext cx="112586" cy="112585"/>
              </a:xfrm>
              <a:custGeom>
                <a:avLst/>
                <a:gdLst/>
                <a:ahLst/>
                <a:cxnLst/>
                <a:rect l="l" t="t" r="r" b="b"/>
                <a:pathLst>
                  <a:path w="112586" h="112585" extrusionOk="0">
                    <a:moveTo>
                      <a:pt x="112586" y="112586"/>
                    </a:moveTo>
                    <a:lnTo>
                      <a:pt x="0" y="112586"/>
                    </a:lnTo>
                    <a:lnTo>
                      <a:pt x="0" y="0"/>
                    </a:lnTo>
                    <a:lnTo>
                      <a:pt x="0" y="0"/>
                    </a:lnTo>
                    <a:cubicBezTo>
                      <a:pt x="43910" y="43910"/>
                      <a:pt x="68581" y="68580"/>
                      <a:pt x="112586" y="112586"/>
                    </a:cubicBezTo>
                    <a:lnTo>
                      <a:pt x="112586" y="112586"/>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39" name="Google Shape;339;p13"/>
          <p:cNvGrpSpPr/>
          <p:nvPr/>
        </p:nvGrpSpPr>
        <p:grpSpPr>
          <a:xfrm>
            <a:off x="361835" y="3601018"/>
            <a:ext cx="22030" cy="294484"/>
            <a:chOff x="10809827" y="4402455"/>
            <a:chExt cx="24764" cy="330993"/>
          </a:xfrm>
        </p:grpSpPr>
        <p:sp>
          <p:nvSpPr>
            <p:cNvPr id="340" name="Google Shape;340;p13"/>
            <p:cNvSpPr/>
            <p:nvPr/>
          </p:nvSpPr>
          <p:spPr>
            <a:xfrm>
              <a:off x="10822209" y="4414266"/>
              <a:ext cx="9525" cy="307467"/>
            </a:xfrm>
            <a:custGeom>
              <a:avLst/>
              <a:gdLst/>
              <a:ahLst/>
              <a:cxnLst/>
              <a:rect l="l" t="t" r="r" b="b"/>
              <a:pathLst>
                <a:path w="9525" h="307467" extrusionOk="0">
                  <a:moveTo>
                    <a:pt x="-1" y="307467"/>
                  </a:moveTo>
                  <a:lnTo>
                    <a:pt x="-1" y="0"/>
                  </a:lnTo>
                </a:path>
              </a:pathLst>
            </a:custGeom>
            <a:solidFill>
              <a:schemeClr val="accent4"/>
            </a:solidFill>
            <a:ln w="10950" cap="flat" cmpd="sng">
              <a:solidFill>
                <a:schemeClr val="accent4"/>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13"/>
            <p:cNvSpPr/>
            <p:nvPr/>
          </p:nvSpPr>
          <p:spPr>
            <a:xfrm>
              <a:off x="10809827" y="4708683"/>
              <a:ext cx="24764" cy="24765"/>
            </a:xfrm>
            <a:custGeom>
              <a:avLst/>
              <a:gdLst/>
              <a:ahLst/>
              <a:cxnLst/>
              <a:rect l="l" t="t" r="r" b="b"/>
              <a:pathLst>
                <a:path w="24764" h="24765" extrusionOk="0">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13"/>
            <p:cNvSpPr/>
            <p:nvPr/>
          </p:nvSpPr>
          <p:spPr>
            <a:xfrm>
              <a:off x="10809827" y="4402455"/>
              <a:ext cx="24764" cy="24764"/>
            </a:xfrm>
            <a:custGeom>
              <a:avLst/>
              <a:gdLst/>
              <a:ahLst/>
              <a:cxnLst/>
              <a:rect l="l" t="t" r="r" b="b"/>
              <a:pathLst>
                <a:path w="24764" h="24764" extrusionOk="0">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343"/>
        <p:cNvGrpSpPr/>
        <p:nvPr/>
      </p:nvGrpSpPr>
      <p:grpSpPr>
        <a:xfrm>
          <a:off x="0" y="0"/>
          <a:ext cx="0" cy="0"/>
          <a:chOff x="0" y="0"/>
          <a:chExt cx="0" cy="0"/>
        </a:xfrm>
      </p:grpSpPr>
      <p:sp>
        <p:nvSpPr>
          <p:cNvPr id="344" name="Google Shape;344;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45" name="Google Shape;345;p14"/>
          <p:cNvSpPr txBox="1">
            <a:spLocks noGrp="1"/>
          </p:cNvSpPr>
          <p:nvPr>
            <p:ph type="subTitle" idx="1"/>
          </p:nvPr>
        </p:nvSpPr>
        <p:spPr>
          <a:xfrm>
            <a:off x="937625" y="2579823"/>
            <a:ext cx="21753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46" name="Google Shape;346;p14"/>
          <p:cNvSpPr txBox="1">
            <a:spLocks noGrp="1"/>
          </p:cNvSpPr>
          <p:nvPr>
            <p:ph type="subTitle" idx="2"/>
          </p:nvPr>
        </p:nvSpPr>
        <p:spPr>
          <a:xfrm>
            <a:off x="3484347" y="2579823"/>
            <a:ext cx="21753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47" name="Google Shape;347;p14"/>
          <p:cNvSpPr txBox="1">
            <a:spLocks noGrp="1"/>
          </p:cNvSpPr>
          <p:nvPr>
            <p:ph type="subTitle" idx="3"/>
          </p:nvPr>
        </p:nvSpPr>
        <p:spPr>
          <a:xfrm>
            <a:off x="6031075" y="2579823"/>
            <a:ext cx="21753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48" name="Google Shape;348;p14"/>
          <p:cNvSpPr txBox="1">
            <a:spLocks noGrp="1"/>
          </p:cNvSpPr>
          <p:nvPr>
            <p:ph type="subTitle" idx="4"/>
          </p:nvPr>
        </p:nvSpPr>
        <p:spPr>
          <a:xfrm>
            <a:off x="937625" y="1775401"/>
            <a:ext cx="21753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49" name="Google Shape;349;p14"/>
          <p:cNvSpPr txBox="1">
            <a:spLocks noGrp="1"/>
          </p:cNvSpPr>
          <p:nvPr>
            <p:ph type="subTitle" idx="5"/>
          </p:nvPr>
        </p:nvSpPr>
        <p:spPr>
          <a:xfrm>
            <a:off x="3484350" y="1775401"/>
            <a:ext cx="21753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50" name="Google Shape;350;p14"/>
          <p:cNvSpPr txBox="1">
            <a:spLocks noGrp="1"/>
          </p:cNvSpPr>
          <p:nvPr>
            <p:ph type="subTitle" idx="6"/>
          </p:nvPr>
        </p:nvSpPr>
        <p:spPr>
          <a:xfrm>
            <a:off x="6031075" y="1775401"/>
            <a:ext cx="21753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51" name="Google Shape;351;p14"/>
          <p:cNvSpPr/>
          <p:nvPr/>
        </p:nvSpPr>
        <p:spPr>
          <a:xfrm rot="8800738" flipH="1">
            <a:off x="7902412" y="4181666"/>
            <a:ext cx="1680262" cy="1358589"/>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4"/>
          <p:cNvSpPr/>
          <p:nvPr/>
        </p:nvSpPr>
        <p:spPr>
          <a:xfrm rot="-8942362" flipH="1">
            <a:off x="-983149" y="4040244"/>
            <a:ext cx="2474148" cy="2000589"/>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4"/>
          <p:cNvSpPr/>
          <p:nvPr/>
        </p:nvSpPr>
        <p:spPr>
          <a:xfrm rot="1554271" flipH="1">
            <a:off x="7563507" y="-664049"/>
            <a:ext cx="2112334" cy="2002574"/>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4"/>
          <p:cNvSpPr/>
          <p:nvPr/>
        </p:nvSpPr>
        <p:spPr>
          <a:xfrm>
            <a:off x="62825" y="1725386"/>
            <a:ext cx="606206" cy="37384"/>
          </a:xfrm>
          <a:custGeom>
            <a:avLst/>
            <a:gdLst/>
            <a:ahLst/>
            <a:cxnLst/>
            <a:rect l="l" t="t" r="r" b="b"/>
            <a:pathLst>
              <a:path w="824770" h="50863" extrusionOk="0">
                <a:moveTo>
                  <a:pt x="799338" y="50863"/>
                </a:moveTo>
                <a:lnTo>
                  <a:pt x="25432" y="50863"/>
                </a:lnTo>
                <a:cubicBezTo>
                  <a:pt x="11430" y="50863"/>
                  <a:pt x="0" y="39433"/>
                  <a:pt x="0" y="25432"/>
                </a:cubicBezTo>
                <a:lnTo>
                  <a:pt x="0" y="25432"/>
                </a:lnTo>
                <a:cubicBezTo>
                  <a:pt x="0" y="11430"/>
                  <a:pt x="11430" y="0"/>
                  <a:pt x="25432" y="0"/>
                </a:cubicBezTo>
                <a:lnTo>
                  <a:pt x="799338" y="0"/>
                </a:lnTo>
                <a:cubicBezTo>
                  <a:pt x="813339" y="0"/>
                  <a:pt x="824770" y="11430"/>
                  <a:pt x="824770" y="25432"/>
                </a:cubicBezTo>
                <a:lnTo>
                  <a:pt x="824770" y="25432"/>
                </a:lnTo>
                <a:cubicBezTo>
                  <a:pt x="824770" y="39433"/>
                  <a:pt x="813339" y="50863"/>
                  <a:pt x="799338" y="5086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55" name="Google Shape;355;p14"/>
          <p:cNvGrpSpPr/>
          <p:nvPr/>
        </p:nvGrpSpPr>
        <p:grpSpPr>
          <a:xfrm>
            <a:off x="96399" y="951293"/>
            <a:ext cx="552408" cy="792759"/>
            <a:chOff x="10519314" y="4728596"/>
            <a:chExt cx="751780" cy="1078731"/>
          </a:xfrm>
        </p:grpSpPr>
        <p:grpSp>
          <p:nvGrpSpPr>
            <p:cNvPr id="356" name="Google Shape;356;p14"/>
            <p:cNvGrpSpPr/>
            <p:nvPr/>
          </p:nvGrpSpPr>
          <p:grpSpPr>
            <a:xfrm>
              <a:off x="10519314" y="4728596"/>
              <a:ext cx="626662" cy="1078731"/>
              <a:chOff x="10519314" y="4728596"/>
              <a:chExt cx="626662" cy="1078731"/>
            </a:xfrm>
          </p:grpSpPr>
          <p:grpSp>
            <p:nvGrpSpPr>
              <p:cNvPr id="357" name="Google Shape;357;p14"/>
              <p:cNvGrpSpPr/>
              <p:nvPr/>
            </p:nvGrpSpPr>
            <p:grpSpPr>
              <a:xfrm>
                <a:off x="10903220" y="4888205"/>
                <a:ext cx="242756" cy="919122"/>
                <a:chOff x="10903220" y="4888205"/>
                <a:chExt cx="242756" cy="919122"/>
              </a:xfrm>
            </p:grpSpPr>
            <p:sp>
              <p:nvSpPr>
                <p:cNvPr id="358" name="Google Shape;358;p14"/>
                <p:cNvSpPr/>
                <p:nvPr/>
              </p:nvSpPr>
              <p:spPr>
                <a:xfrm rot="-447735">
                  <a:off x="10961814" y="4892503"/>
                  <a:ext cx="125567" cy="910526"/>
                </a:xfrm>
                <a:custGeom>
                  <a:avLst/>
                  <a:gdLst/>
                  <a:ahLst/>
                  <a:cxnLst/>
                  <a:rect l="l" t="t" r="r" b="b"/>
                  <a:pathLst>
                    <a:path w="125444" h="909637" extrusionOk="0">
                      <a:moveTo>
                        <a:pt x="0" y="0"/>
                      </a:moveTo>
                      <a:lnTo>
                        <a:pt x="125445" y="0"/>
                      </a:lnTo>
                      <a:lnTo>
                        <a:pt x="125445" y="909637"/>
                      </a:lnTo>
                      <a:lnTo>
                        <a:pt x="0" y="90963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4"/>
                <p:cNvSpPr/>
                <p:nvPr/>
              </p:nvSpPr>
              <p:spPr>
                <a:xfrm>
                  <a:off x="10952422" y="4933194"/>
                  <a:ext cx="42088" cy="42088"/>
                </a:xfrm>
                <a:custGeom>
                  <a:avLst/>
                  <a:gdLst/>
                  <a:ahLst/>
                  <a:cxnLst/>
                  <a:rect l="l" t="t" r="r" b="b"/>
                  <a:pathLst>
                    <a:path w="42088" h="42088" extrusionOk="0">
                      <a:moveTo>
                        <a:pt x="41904" y="18282"/>
                      </a:moveTo>
                      <a:cubicBezTo>
                        <a:pt x="43428" y="29807"/>
                        <a:pt x="35331" y="40380"/>
                        <a:pt x="23806" y="41904"/>
                      </a:cubicBezTo>
                      <a:cubicBezTo>
                        <a:pt x="12281" y="43428"/>
                        <a:pt x="1709" y="35332"/>
                        <a:pt x="184" y="23806"/>
                      </a:cubicBezTo>
                      <a:cubicBezTo>
                        <a:pt x="-1340" y="12281"/>
                        <a:pt x="6756" y="1708"/>
                        <a:pt x="18282" y="184"/>
                      </a:cubicBezTo>
                      <a:cubicBezTo>
                        <a:pt x="29807" y="-1340"/>
                        <a:pt x="40380" y="6757"/>
                        <a:pt x="41904" y="182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4"/>
                <p:cNvSpPr/>
                <p:nvPr/>
              </p:nvSpPr>
              <p:spPr>
                <a:xfrm>
                  <a:off x="10961186" y="5000250"/>
                  <a:ext cx="42087" cy="42087"/>
                </a:xfrm>
                <a:custGeom>
                  <a:avLst/>
                  <a:gdLst/>
                  <a:ahLst/>
                  <a:cxnLst/>
                  <a:rect l="l" t="t" r="r" b="b"/>
                  <a:pathLst>
                    <a:path w="42087" h="42087" extrusionOk="0">
                      <a:moveTo>
                        <a:pt x="41904" y="18282"/>
                      </a:moveTo>
                      <a:cubicBezTo>
                        <a:pt x="43427" y="29807"/>
                        <a:pt x="35331" y="40380"/>
                        <a:pt x="23806" y="41904"/>
                      </a:cubicBezTo>
                      <a:cubicBezTo>
                        <a:pt x="12280" y="43428"/>
                        <a:pt x="1708" y="35332"/>
                        <a:pt x="184" y="23806"/>
                      </a:cubicBezTo>
                      <a:cubicBezTo>
                        <a:pt x="-1340" y="12281"/>
                        <a:pt x="6756" y="1708"/>
                        <a:pt x="18281" y="184"/>
                      </a:cubicBezTo>
                      <a:cubicBezTo>
                        <a:pt x="29807" y="-1340"/>
                        <a:pt x="40380" y="6757"/>
                        <a:pt x="41904" y="182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61" name="Google Shape;361;p14"/>
                <p:cNvGrpSpPr/>
                <p:nvPr/>
              </p:nvGrpSpPr>
              <p:grpSpPr>
                <a:xfrm>
                  <a:off x="11014221" y="5588618"/>
                  <a:ext cx="100021" cy="114784"/>
                  <a:chOff x="11014221" y="5588618"/>
                  <a:chExt cx="100021" cy="114784"/>
                </a:xfrm>
              </p:grpSpPr>
              <p:sp>
                <p:nvSpPr>
                  <p:cNvPr id="362" name="Google Shape;362;p14"/>
                  <p:cNvSpPr/>
                  <p:nvPr/>
                </p:nvSpPr>
                <p:spPr>
                  <a:xfrm rot="-447735">
                    <a:off x="11014826" y="5594269"/>
                    <a:ext cx="88001" cy="15064"/>
                  </a:xfrm>
                  <a:custGeom>
                    <a:avLst/>
                    <a:gdLst/>
                    <a:ahLst/>
                    <a:cxnLst/>
                    <a:rect l="l" t="t" r="r" b="b"/>
                    <a:pathLst>
                      <a:path w="87915" h="15049" extrusionOk="0">
                        <a:moveTo>
                          <a:pt x="0" y="0"/>
                        </a:moveTo>
                        <a:lnTo>
                          <a:pt x="87916" y="0"/>
                        </a:lnTo>
                        <a:lnTo>
                          <a:pt x="87916" y="15049"/>
                        </a:lnTo>
                        <a:lnTo>
                          <a:pt x="0" y="1504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4"/>
                  <p:cNvSpPr/>
                  <p:nvPr/>
                </p:nvSpPr>
                <p:spPr>
                  <a:xfrm rot="-447735">
                    <a:off x="11018646" y="5623150"/>
                    <a:ext cx="88001" cy="15064"/>
                  </a:xfrm>
                  <a:custGeom>
                    <a:avLst/>
                    <a:gdLst/>
                    <a:ahLst/>
                    <a:cxnLst/>
                    <a:rect l="l" t="t" r="r" b="b"/>
                    <a:pathLst>
                      <a:path w="87915" h="15049" extrusionOk="0">
                        <a:moveTo>
                          <a:pt x="0" y="0"/>
                        </a:moveTo>
                        <a:lnTo>
                          <a:pt x="87916" y="0"/>
                        </a:lnTo>
                        <a:lnTo>
                          <a:pt x="87916" y="15050"/>
                        </a:lnTo>
                        <a:lnTo>
                          <a:pt x="0" y="1505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4"/>
                  <p:cNvSpPr/>
                  <p:nvPr/>
                </p:nvSpPr>
                <p:spPr>
                  <a:xfrm rot="-447735">
                    <a:off x="11021820" y="5653805"/>
                    <a:ext cx="88001" cy="15064"/>
                  </a:xfrm>
                  <a:custGeom>
                    <a:avLst/>
                    <a:gdLst/>
                    <a:ahLst/>
                    <a:cxnLst/>
                    <a:rect l="l" t="t" r="r" b="b"/>
                    <a:pathLst>
                      <a:path w="87915" h="15049" extrusionOk="0">
                        <a:moveTo>
                          <a:pt x="0" y="0"/>
                        </a:moveTo>
                        <a:lnTo>
                          <a:pt x="87916" y="0"/>
                        </a:lnTo>
                        <a:lnTo>
                          <a:pt x="87916" y="15050"/>
                        </a:lnTo>
                        <a:lnTo>
                          <a:pt x="0" y="1505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4"/>
                  <p:cNvSpPr/>
                  <p:nvPr/>
                </p:nvSpPr>
                <p:spPr>
                  <a:xfrm rot="-447735">
                    <a:off x="11025635" y="5682688"/>
                    <a:ext cx="88001" cy="15064"/>
                  </a:xfrm>
                  <a:custGeom>
                    <a:avLst/>
                    <a:gdLst/>
                    <a:ahLst/>
                    <a:cxnLst/>
                    <a:rect l="l" t="t" r="r" b="b"/>
                    <a:pathLst>
                      <a:path w="87915" h="15049" extrusionOk="0">
                        <a:moveTo>
                          <a:pt x="0" y="0"/>
                        </a:moveTo>
                        <a:lnTo>
                          <a:pt x="87915" y="0"/>
                        </a:lnTo>
                        <a:lnTo>
                          <a:pt x="87915" y="15050"/>
                        </a:lnTo>
                        <a:lnTo>
                          <a:pt x="0" y="1505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66" name="Google Shape;366;p14"/>
              <p:cNvGrpSpPr/>
              <p:nvPr/>
            </p:nvGrpSpPr>
            <p:grpSpPr>
              <a:xfrm>
                <a:off x="10718623" y="4728596"/>
                <a:ext cx="229169" cy="1075979"/>
                <a:chOff x="10718623" y="4728596"/>
                <a:chExt cx="229169" cy="1075979"/>
              </a:xfrm>
            </p:grpSpPr>
            <p:sp>
              <p:nvSpPr>
                <p:cNvPr id="367" name="Google Shape;367;p14"/>
                <p:cNvSpPr/>
                <p:nvPr/>
              </p:nvSpPr>
              <p:spPr>
                <a:xfrm rot="-172174">
                  <a:off x="10745259" y="4732329"/>
                  <a:ext cx="175897" cy="1068513"/>
                </a:xfrm>
                <a:custGeom>
                  <a:avLst/>
                  <a:gdLst/>
                  <a:ahLst/>
                  <a:cxnLst/>
                  <a:rect l="l" t="t" r="r" b="b"/>
                  <a:pathLst>
                    <a:path w="176117" h="1069848" extrusionOk="0">
                      <a:moveTo>
                        <a:pt x="0" y="0"/>
                      </a:moveTo>
                      <a:lnTo>
                        <a:pt x="176117" y="0"/>
                      </a:lnTo>
                      <a:lnTo>
                        <a:pt x="176117" y="1069848"/>
                      </a:lnTo>
                      <a:lnTo>
                        <a:pt x="0" y="106984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4"/>
                <p:cNvSpPr/>
                <p:nvPr/>
              </p:nvSpPr>
              <p:spPr>
                <a:xfrm>
                  <a:off x="10787634" y="5182743"/>
                  <a:ext cx="87629" cy="87630"/>
                </a:xfrm>
                <a:custGeom>
                  <a:avLst/>
                  <a:gdLst/>
                  <a:ahLst/>
                  <a:cxnLst/>
                  <a:rect l="l" t="t" r="r" b="b"/>
                  <a:pathLst>
                    <a:path w="87629" h="87630" extrusionOk="0">
                      <a:moveTo>
                        <a:pt x="87630" y="43815"/>
                      </a:moveTo>
                      <a:cubicBezTo>
                        <a:pt x="87630" y="68013"/>
                        <a:pt x="68014" y="87630"/>
                        <a:pt x="43815" y="87630"/>
                      </a:cubicBezTo>
                      <a:cubicBezTo>
                        <a:pt x="19617" y="87630"/>
                        <a:pt x="1" y="68014"/>
                        <a:pt x="1" y="43815"/>
                      </a:cubicBezTo>
                      <a:cubicBezTo>
                        <a:pt x="1" y="19617"/>
                        <a:pt x="19617" y="0"/>
                        <a:pt x="43815" y="0"/>
                      </a:cubicBezTo>
                      <a:cubicBezTo>
                        <a:pt x="68014" y="0"/>
                        <a:pt x="87630" y="19616"/>
                        <a:pt x="87630" y="4381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69" name="Google Shape;369;p14"/>
                <p:cNvGrpSpPr/>
                <p:nvPr/>
              </p:nvGrpSpPr>
              <p:grpSpPr>
                <a:xfrm>
                  <a:off x="10765015" y="5040134"/>
                  <a:ext cx="116314" cy="49775"/>
                  <a:chOff x="10765015" y="5040134"/>
                  <a:chExt cx="116314" cy="49775"/>
                </a:xfrm>
              </p:grpSpPr>
              <p:sp>
                <p:nvSpPr>
                  <p:cNvPr id="370" name="Google Shape;370;p14"/>
                  <p:cNvSpPr/>
                  <p:nvPr/>
                </p:nvSpPr>
                <p:spPr>
                  <a:xfrm rot="-172174">
                    <a:off x="10765318" y="5042987"/>
                    <a:ext cx="114347" cy="14935"/>
                  </a:xfrm>
                  <a:custGeom>
                    <a:avLst/>
                    <a:gdLst/>
                    <a:ahLst/>
                    <a:cxnLst/>
                    <a:rect l="l" t="t" r="r" b="b"/>
                    <a:pathLst>
                      <a:path w="114490" h="14954" extrusionOk="0">
                        <a:moveTo>
                          <a:pt x="0" y="0"/>
                        </a:moveTo>
                        <a:lnTo>
                          <a:pt x="114490" y="0"/>
                        </a:lnTo>
                        <a:lnTo>
                          <a:pt x="114490"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4"/>
                  <p:cNvSpPr/>
                  <p:nvPr/>
                </p:nvSpPr>
                <p:spPr>
                  <a:xfrm rot="-172174">
                    <a:off x="10766681" y="5072121"/>
                    <a:ext cx="114347" cy="14935"/>
                  </a:xfrm>
                  <a:custGeom>
                    <a:avLst/>
                    <a:gdLst/>
                    <a:ahLst/>
                    <a:cxnLst/>
                    <a:rect l="l" t="t" r="r" b="b"/>
                    <a:pathLst>
                      <a:path w="114490" h="14954" extrusionOk="0">
                        <a:moveTo>
                          <a:pt x="0" y="0"/>
                        </a:moveTo>
                        <a:lnTo>
                          <a:pt x="114491" y="0"/>
                        </a:lnTo>
                        <a:lnTo>
                          <a:pt x="114491"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2" name="Google Shape;372;p14"/>
                <p:cNvGrpSpPr/>
                <p:nvPr/>
              </p:nvGrpSpPr>
              <p:grpSpPr>
                <a:xfrm>
                  <a:off x="10784825" y="5436314"/>
                  <a:ext cx="116414" cy="49961"/>
                  <a:chOff x="10784825" y="5436314"/>
                  <a:chExt cx="116414" cy="49961"/>
                </a:xfrm>
              </p:grpSpPr>
              <p:sp>
                <p:nvSpPr>
                  <p:cNvPr id="373" name="Google Shape;373;p14"/>
                  <p:cNvSpPr/>
                  <p:nvPr/>
                </p:nvSpPr>
                <p:spPr>
                  <a:xfrm rot="-172174">
                    <a:off x="10785128" y="5439167"/>
                    <a:ext cx="114347" cy="14935"/>
                  </a:xfrm>
                  <a:custGeom>
                    <a:avLst/>
                    <a:gdLst/>
                    <a:ahLst/>
                    <a:cxnLst/>
                    <a:rect l="l" t="t" r="r" b="b"/>
                    <a:pathLst>
                      <a:path w="114490" h="14954" extrusionOk="0">
                        <a:moveTo>
                          <a:pt x="0" y="0"/>
                        </a:moveTo>
                        <a:lnTo>
                          <a:pt x="114491" y="0"/>
                        </a:lnTo>
                        <a:lnTo>
                          <a:pt x="114491" y="14955"/>
                        </a:lnTo>
                        <a:lnTo>
                          <a:pt x="0" y="1495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4"/>
                  <p:cNvSpPr/>
                  <p:nvPr/>
                </p:nvSpPr>
                <p:spPr>
                  <a:xfrm rot="-172174">
                    <a:off x="10786591" y="5468487"/>
                    <a:ext cx="114347" cy="14935"/>
                  </a:xfrm>
                  <a:custGeom>
                    <a:avLst/>
                    <a:gdLst/>
                    <a:ahLst/>
                    <a:cxnLst/>
                    <a:rect l="l" t="t" r="r" b="b"/>
                    <a:pathLst>
                      <a:path w="114490" h="14954" extrusionOk="0">
                        <a:moveTo>
                          <a:pt x="0" y="0"/>
                        </a:moveTo>
                        <a:lnTo>
                          <a:pt x="114490" y="0"/>
                        </a:lnTo>
                        <a:lnTo>
                          <a:pt x="114490" y="14955"/>
                        </a:lnTo>
                        <a:lnTo>
                          <a:pt x="0" y="1495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75" name="Google Shape;375;p14"/>
              <p:cNvGrpSpPr/>
              <p:nvPr/>
            </p:nvGrpSpPr>
            <p:grpSpPr>
              <a:xfrm>
                <a:off x="10519314" y="4813458"/>
                <a:ext cx="202120" cy="992123"/>
                <a:chOff x="10519314" y="4813458"/>
                <a:chExt cx="202120" cy="992123"/>
              </a:xfrm>
            </p:grpSpPr>
            <p:sp>
              <p:nvSpPr>
                <p:cNvPr id="376" name="Google Shape;376;p14"/>
                <p:cNvSpPr/>
                <p:nvPr/>
              </p:nvSpPr>
              <p:spPr>
                <a:xfrm>
                  <a:off x="10519314" y="4813458"/>
                  <a:ext cx="202120" cy="992123"/>
                </a:xfrm>
                <a:custGeom>
                  <a:avLst/>
                  <a:gdLst/>
                  <a:ahLst/>
                  <a:cxnLst/>
                  <a:rect l="l" t="t" r="r" b="b"/>
                  <a:pathLst>
                    <a:path w="202120" h="992123" extrusionOk="0">
                      <a:moveTo>
                        <a:pt x="0" y="0"/>
                      </a:moveTo>
                      <a:lnTo>
                        <a:pt x="202120" y="0"/>
                      </a:lnTo>
                      <a:lnTo>
                        <a:pt x="202120" y="992124"/>
                      </a:lnTo>
                      <a:lnTo>
                        <a:pt x="0" y="99212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14"/>
                <p:cNvSpPr/>
                <p:nvPr/>
              </p:nvSpPr>
              <p:spPr>
                <a:xfrm>
                  <a:off x="10558843" y="4891468"/>
                  <a:ext cx="123063" cy="123062"/>
                </a:xfrm>
                <a:custGeom>
                  <a:avLst/>
                  <a:gdLst/>
                  <a:ahLst/>
                  <a:cxnLst/>
                  <a:rect l="l" t="t" r="r" b="b"/>
                  <a:pathLst>
                    <a:path w="123063" h="123062" extrusionOk="0">
                      <a:moveTo>
                        <a:pt x="123063" y="61532"/>
                      </a:moveTo>
                      <a:cubicBezTo>
                        <a:pt x="123063" y="95514"/>
                        <a:pt x="95514" y="123063"/>
                        <a:pt x="61531" y="123063"/>
                      </a:cubicBezTo>
                      <a:cubicBezTo>
                        <a:pt x="27548" y="123063"/>
                        <a:pt x="-1" y="95514"/>
                        <a:pt x="-1" y="61532"/>
                      </a:cubicBezTo>
                      <a:cubicBezTo>
                        <a:pt x="-1" y="27549"/>
                        <a:pt x="27548" y="0"/>
                        <a:pt x="61531" y="0"/>
                      </a:cubicBezTo>
                      <a:cubicBezTo>
                        <a:pt x="95514" y="0"/>
                        <a:pt x="123063" y="27549"/>
                        <a:pt x="123063" y="6153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78" name="Google Shape;378;p14"/>
                <p:cNvGrpSpPr/>
                <p:nvPr/>
              </p:nvGrpSpPr>
              <p:grpSpPr>
                <a:xfrm>
                  <a:off x="10556176" y="5465730"/>
                  <a:ext cx="128397" cy="44196"/>
                  <a:chOff x="10556176" y="5465730"/>
                  <a:chExt cx="128397" cy="44196"/>
                </a:xfrm>
              </p:grpSpPr>
              <p:sp>
                <p:nvSpPr>
                  <p:cNvPr id="379" name="Google Shape;379;p14"/>
                  <p:cNvSpPr/>
                  <p:nvPr/>
                </p:nvSpPr>
                <p:spPr>
                  <a:xfrm>
                    <a:off x="10556176" y="5465730"/>
                    <a:ext cx="128397" cy="14954"/>
                  </a:xfrm>
                  <a:custGeom>
                    <a:avLst/>
                    <a:gdLst/>
                    <a:ahLst/>
                    <a:cxnLst/>
                    <a:rect l="l" t="t" r="r" b="b"/>
                    <a:pathLst>
                      <a:path w="128397" h="14954" extrusionOk="0">
                        <a:moveTo>
                          <a:pt x="0" y="0"/>
                        </a:moveTo>
                        <a:lnTo>
                          <a:pt x="128397" y="0"/>
                        </a:lnTo>
                        <a:lnTo>
                          <a:pt x="128397"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14"/>
                  <p:cNvSpPr/>
                  <p:nvPr/>
                </p:nvSpPr>
                <p:spPr>
                  <a:xfrm>
                    <a:off x="10556176" y="5494972"/>
                    <a:ext cx="128397" cy="14954"/>
                  </a:xfrm>
                  <a:custGeom>
                    <a:avLst/>
                    <a:gdLst/>
                    <a:ahLst/>
                    <a:cxnLst/>
                    <a:rect l="l" t="t" r="r" b="b"/>
                    <a:pathLst>
                      <a:path w="128397" h="14954" extrusionOk="0">
                        <a:moveTo>
                          <a:pt x="0" y="0"/>
                        </a:moveTo>
                        <a:lnTo>
                          <a:pt x="128397" y="0"/>
                        </a:lnTo>
                        <a:lnTo>
                          <a:pt x="128397" y="14955"/>
                        </a:lnTo>
                        <a:lnTo>
                          <a:pt x="0" y="1495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1" name="Google Shape;381;p14"/>
                <p:cNvGrpSpPr/>
                <p:nvPr/>
              </p:nvGrpSpPr>
              <p:grpSpPr>
                <a:xfrm>
                  <a:off x="10556176" y="5689187"/>
                  <a:ext cx="128397" cy="44196"/>
                  <a:chOff x="10556176" y="5689187"/>
                  <a:chExt cx="128397" cy="44196"/>
                </a:xfrm>
              </p:grpSpPr>
              <p:sp>
                <p:nvSpPr>
                  <p:cNvPr id="382" name="Google Shape;382;p14"/>
                  <p:cNvSpPr/>
                  <p:nvPr/>
                </p:nvSpPr>
                <p:spPr>
                  <a:xfrm>
                    <a:off x="10556176" y="5689187"/>
                    <a:ext cx="128397" cy="14954"/>
                  </a:xfrm>
                  <a:custGeom>
                    <a:avLst/>
                    <a:gdLst/>
                    <a:ahLst/>
                    <a:cxnLst/>
                    <a:rect l="l" t="t" r="r" b="b"/>
                    <a:pathLst>
                      <a:path w="128397" h="14954" extrusionOk="0">
                        <a:moveTo>
                          <a:pt x="0" y="0"/>
                        </a:moveTo>
                        <a:lnTo>
                          <a:pt x="128397" y="0"/>
                        </a:lnTo>
                        <a:lnTo>
                          <a:pt x="128397"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14"/>
                  <p:cNvSpPr/>
                  <p:nvPr/>
                </p:nvSpPr>
                <p:spPr>
                  <a:xfrm>
                    <a:off x="10556176" y="5718429"/>
                    <a:ext cx="128397" cy="14954"/>
                  </a:xfrm>
                  <a:custGeom>
                    <a:avLst/>
                    <a:gdLst/>
                    <a:ahLst/>
                    <a:cxnLst/>
                    <a:rect l="l" t="t" r="r" b="b"/>
                    <a:pathLst>
                      <a:path w="128397" h="14954" extrusionOk="0">
                        <a:moveTo>
                          <a:pt x="0" y="0"/>
                        </a:moveTo>
                        <a:lnTo>
                          <a:pt x="128397" y="0"/>
                        </a:lnTo>
                        <a:lnTo>
                          <a:pt x="128397"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384" name="Google Shape;384;p14"/>
            <p:cNvGrpSpPr/>
            <p:nvPr/>
          </p:nvGrpSpPr>
          <p:grpSpPr>
            <a:xfrm>
              <a:off x="11058042" y="5088325"/>
              <a:ext cx="213052" cy="717953"/>
              <a:chOff x="11058042" y="5088325"/>
              <a:chExt cx="213052" cy="717953"/>
            </a:xfrm>
          </p:grpSpPr>
          <p:sp>
            <p:nvSpPr>
              <p:cNvPr id="385" name="Google Shape;385;p14"/>
              <p:cNvSpPr/>
              <p:nvPr/>
            </p:nvSpPr>
            <p:spPr>
              <a:xfrm rot="-631368">
                <a:off x="11122592" y="5089982"/>
                <a:ext cx="83952" cy="714640"/>
              </a:xfrm>
              <a:custGeom>
                <a:avLst/>
                <a:gdLst/>
                <a:ahLst/>
                <a:cxnLst/>
                <a:rect l="l" t="t" r="r" b="b"/>
                <a:pathLst>
                  <a:path w="84010" h="715136" extrusionOk="0">
                    <a:moveTo>
                      <a:pt x="0" y="0"/>
                    </a:moveTo>
                    <a:lnTo>
                      <a:pt x="84010" y="0"/>
                    </a:lnTo>
                    <a:lnTo>
                      <a:pt x="84010" y="715137"/>
                    </a:lnTo>
                    <a:lnTo>
                      <a:pt x="0" y="71513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14"/>
              <p:cNvSpPr/>
              <p:nvPr/>
            </p:nvSpPr>
            <p:spPr>
              <a:xfrm rot="-631368">
                <a:off x="11154645" y="5271518"/>
                <a:ext cx="25985" cy="411004"/>
              </a:xfrm>
              <a:custGeom>
                <a:avLst/>
                <a:gdLst/>
                <a:ahLst/>
                <a:cxnLst/>
                <a:rect l="l" t="t" r="r" b="b"/>
                <a:pathLst>
                  <a:path w="26003" h="411289" extrusionOk="0">
                    <a:moveTo>
                      <a:pt x="0" y="0"/>
                    </a:moveTo>
                    <a:lnTo>
                      <a:pt x="26003" y="0"/>
                    </a:lnTo>
                    <a:lnTo>
                      <a:pt x="26003" y="411289"/>
                    </a:lnTo>
                    <a:lnTo>
                      <a:pt x="0" y="41128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87" name="Google Shape;387;p14"/>
          <p:cNvGrpSpPr/>
          <p:nvPr/>
        </p:nvGrpSpPr>
        <p:grpSpPr>
          <a:xfrm>
            <a:off x="135453" y="69369"/>
            <a:ext cx="426307" cy="643642"/>
            <a:chOff x="10572463" y="3528536"/>
            <a:chExt cx="580168" cy="875823"/>
          </a:xfrm>
        </p:grpSpPr>
        <p:grpSp>
          <p:nvGrpSpPr>
            <p:cNvPr id="388" name="Google Shape;388;p14"/>
            <p:cNvGrpSpPr/>
            <p:nvPr/>
          </p:nvGrpSpPr>
          <p:grpSpPr>
            <a:xfrm>
              <a:off x="10713815" y="3528536"/>
              <a:ext cx="438816" cy="746664"/>
              <a:chOff x="10713815" y="3528536"/>
              <a:chExt cx="438816" cy="746664"/>
            </a:xfrm>
          </p:grpSpPr>
          <p:sp>
            <p:nvSpPr>
              <p:cNvPr id="389" name="Google Shape;389;p14"/>
              <p:cNvSpPr/>
              <p:nvPr/>
            </p:nvSpPr>
            <p:spPr>
              <a:xfrm>
                <a:off x="10713815" y="3528536"/>
                <a:ext cx="438816" cy="746664"/>
              </a:xfrm>
              <a:custGeom>
                <a:avLst/>
                <a:gdLst/>
                <a:ahLst/>
                <a:cxnLst/>
                <a:rect l="l" t="t" r="r" b="b"/>
                <a:pathLst>
                  <a:path w="438816" h="746664" extrusionOk="0">
                    <a:moveTo>
                      <a:pt x="438721" y="746569"/>
                    </a:moveTo>
                    <a:lnTo>
                      <a:pt x="0" y="746569"/>
                    </a:lnTo>
                    <a:lnTo>
                      <a:pt x="0" y="0"/>
                    </a:lnTo>
                    <a:lnTo>
                      <a:pt x="326231" y="0"/>
                    </a:lnTo>
                    <a:cubicBezTo>
                      <a:pt x="370141" y="43910"/>
                      <a:pt x="394811" y="68580"/>
                      <a:pt x="438816" y="112585"/>
                    </a:cubicBezTo>
                    <a:lnTo>
                      <a:pt x="438816" y="74666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90" name="Google Shape;390;p14"/>
              <p:cNvGrpSpPr/>
              <p:nvPr/>
            </p:nvGrpSpPr>
            <p:grpSpPr>
              <a:xfrm>
                <a:off x="10776489" y="3625310"/>
                <a:ext cx="313848" cy="288226"/>
                <a:chOff x="10776489" y="3625310"/>
                <a:chExt cx="313848" cy="288226"/>
              </a:xfrm>
            </p:grpSpPr>
            <p:sp>
              <p:nvSpPr>
                <p:cNvPr id="391" name="Google Shape;391;p14"/>
                <p:cNvSpPr/>
                <p:nvPr/>
              </p:nvSpPr>
              <p:spPr>
                <a:xfrm>
                  <a:off x="10776489" y="3625310"/>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14"/>
                <p:cNvSpPr/>
                <p:nvPr/>
              </p:nvSpPr>
              <p:spPr>
                <a:xfrm>
                  <a:off x="10776489" y="3678650"/>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14"/>
                <p:cNvSpPr/>
                <p:nvPr/>
              </p:nvSpPr>
              <p:spPr>
                <a:xfrm>
                  <a:off x="10776489" y="3731990"/>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14"/>
                <p:cNvSpPr/>
                <p:nvPr/>
              </p:nvSpPr>
              <p:spPr>
                <a:xfrm>
                  <a:off x="10776489" y="3785425"/>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14"/>
                <p:cNvSpPr/>
                <p:nvPr/>
              </p:nvSpPr>
              <p:spPr>
                <a:xfrm>
                  <a:off x="10776489" y="3838765"/>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14"/>
                <p:cNvSpPr/>
                <p:nvPr/>
              </p:nvSpPr>
              <p:spPr>
                <a:xfrm>
                  <a:off x="10776489" y="3892105"/>
                  <a:ext cx="184689" cy="21431"/>
                </a:xfrm>
                <a:custGeom>
                  <a:avLst/>
                  <a:gdLst/>
                  <a:ahLst/>
                  <a:cxnLst/>
                  <a:rect l="l" t="t" r="r" b="b"/>
                  <a:pathLst>
                    <a:path w="184689" h="21431" extrusionOk="0">
                      <a:moveTo>
                        <a:pt x="0" y="0"/>
                      </a:moveTo>
                      <a:lnTo>
                        <a:pt x="184690" y="0"/>
                      </a:lnTo>
                      <a:lnTo>
                        <a:pt x="184690" y="21431"/>
                      </a:lnTo>
                      <a:lnTo>
                        <a:pt x="0" y="21431"/>
                      </a:lnTo>
                      <a:close/>
                    </a:path>
                  </a:pathLst>
                </a:custGeom>
                <a:solidFill>
                  <a:srgbClr val="424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7" name="Google Shape;397;p14"/>
              <p:cNvGrpSpPr/>
              <p:nvPr/>
            </p:nvGrpSpPr>
            <p:grpSpPr>
              <a:xfrm>
                <a:off x="10776489" y="3999547"/>
                <a:ext cx="313848" cy="181546"/>
                <a:chOff x="10776489" y="3999547"/>
                <a:chExt cx="313848" cy="181546"/>
              </a:xfrm>
            </p:grpSpPr>
            <p:sp>
              <p:nvSpPr>
                <p:cNvPr id="398" name="Google Shape;398;p14"/>
                <p:cNvSpPr/>
                <p:nvPr/>
              </p:nvSpPr>
              <p:spPr>
                <a:xfrm>
                  <a:off x="10776489" y="3999547"/>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14"/>
                <p:cNvSpPr/>
                <p:nvPr/>
              </p:nvSpPr>
              <p:spPr>
                <a:xfrm>
                  <a:off x="10776489" y="4052887"/>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14"/>
                <p:cNvSpPr/>
                <p:nvPr/>
              </p:nvSpPr>
              <p:spPr>
                <a:xfrm>
                  <a:off x="10776489" y="4106322"/>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14"/>
                <p:cNvSpPr/>
                <p:nvPr/>
              </p:nvSpPr>
              <p:spPr>
                <a:xfrm>
                  <a:off x="10776489" y="4159662"/>
                  <a:ext cx="184689" cy="21431"/>
                </a:xfrm>
                <a:custGeom>
                  <a:avLst/>
                  <a:gdLst/>
                  <a:ahLst/>
                  <a:cxnLst/>
                  <a:rect l="l" t="t" r="r" b="b"/>
                  <a:pathLst>
                    <a:path w="184689" h="21431" extrusionOk="0">
                      <a:moveTo>
                        <a:pt x="0" y="0"/>
                      </a:moveTo>
                      <a:lnTo>
                        <a:pt x="184690" y="0"/>
                      </a:lnTo>
                      <a:lnTo>
                        <a:pt x="184690" y="21431"/>
                      </a:lnTo>
                      <a:lnTo>
                        <a:pt x="0" y="21431"/>
                      </a:lnTo>
                      <a:close/>
                    </a:path>
                  </a:pathLst>
                </a:custGeom>
                <a:solidFill>
                  <a:srgbClr val="424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02" name="Google Shape;402;p14"/>
              <p:cNvSpPr/>
              <p:nvPr/>
            </p:nvSpPr>
            <p:spPr>
              <a:xfrm>
                <a:off x="11039951" y="3528536"/>
                <a:ext cx="112584" cy="112585"/>
              </a:xfrm>
              <a:custGeom>
                <a:avLst/>
                <a:gdLst/>
                <a:ahLst/>
                <a:cxnLst/>
                <a:rect l="l" t="t" r="r" b="b"/>
                <a:pathLst>
                  <a:path w="112584" h="112585" extrusionOk="0">
                    <a:moveTo>
                      <a:pt x="112585" y="112585"/>
                    </a:moveTo>
                    <a:lnTo>
                      <a:pt x="0" y="112585"/>
                    </a:lnTo>
                    <a:lnTo>
                      <a:pt x="0" y="0"/>
                    </a:lnTo>
                    <a:lnTo>
                      <a:pt x="0" y="0"/>
                    </a:lnTo>
                    <a:cubicBezTo>
                      <a:pt x="43910" y="43910"/>
                      <a:pt x="68580" y="68580"/>
                      <a:pt x="112585" y="112585"/>
                    </a:cubicBezTo>
                    <a:lnTo>
                      <a:pt x="112585" y="11258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3" name="Google Shape;403;p14"/>
            <p:cNvGrpSpPr/>
            <p:nvPr/>
          </p:nvGrpSpPr>
          <p:grpSpPr>
            <a:xfrm>
              <a:off x="10572463" y="3657790"/>
              <a:ext cx="438817" cy="746569"/>
              <a:chOff x="10572463" y="3657790"/>
              <a:chExt cx="438817" cy="746569"/>
            </a:xfrm>
          </p:grpSpPr>
          <p:sp>
            <p:nvSpPr>
              <p:cNvPr id="404" name="Google Shape;404;p14"/>
              <p:cNvSpPr/>
              <p:nvPr/>
            </p:nvSpPr>
            <p:spPr>
              <a:xfrm>
                <a:off x="10572463" y="3657790"/>
                <a:ext cx="438817" cy="746569"/>
              </a:xfrm>
              <a:custGeom>
                <a:avLst/>
                <a:gdLst/>
                <a:ahLst/>
                <a:cxnLst/>
                <a:rect l="l" t="t" r="r" b="b"/>
                <a:pathLst>
                  <a:path w="438817" h="746569" extrusionOk="0">
                    <a:moveTo>
                      <a:pt x="438722" y="746570"/>
                    </a:moveTo>
                    <a:lnTo>
                      <a:pt x="0" y="746570"/>
                    </a:lnTo>
                    <a:lnTo>
                      <a:pt x="0" y="0"/>
                    </a:lnTo>
                    <a:lnTo>
                      <a:pt x="326231" y="0"/>
                    </a:lnTo>
                    <a:cubicBezTo>
                      <a:pt x="370141" y="43910"/>
                      <a:pt x="394812" y="68580"/>
                      <a:pt x="438817" y="112586"/>
                    </a:cubicBezTo>
                    <a:lnTo>
                      <a:pt x="438817" y="74657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05" name="Google Shape;405;p14"/>
              <p:cNvGrpSpPr/>
              <p:nvPr/>
            </p:nvGrpSpPr>
            <p:grpSpPr>
              <a:xfrm>
                <a:off x="10635138" y="3754469"/>
                <a:ext cx="313848" cy="288321"/>
                <a:chOff x="10635138" y="3754469"/>
                <a:chExt cx="313848" cy="288321"/>
              </a:xfrm>
            </p:grpSpPr>
            <p:sp>
              <p:nvSpPr>
                <p:cNvPr id="406" name="Google Shape;406;p14"/>
                <p:cNvSpPr/>
                <p:nvPr/>
              </p:nvSpPr>
              <p:spPr>
                <a:xfrm>
                  <a:off x="10635138" y="3754469"/>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14"/>
                <p:cNvSpPr/>
                <p:nvPr/>
              </p:nvSpPr>
              <p:spPr>
                <a:xfrm>
                  <a:off x="10635138" y="3807904"/>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14"/>
                <p:cNvSpPr/>
                <p:nvPr/>
              </p:nvSpPr>
              <p:spPr>
                <a:xfrm>
                  <a:off x="10635138" y="3861244"/>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14"/>
                <p:cNvSpPr/>
                <p:nvPr/>
              </p:nvSpPr>
              <p:spPr>
                <a:xfrm>
                  <a:off x="10635138" y="3914584"/>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4"/>
                <p:cNvSpPr/>
                <p:nvPr/>
              </p:nvSpPr>
              <p:spPr>
                <a:xfrm>
                  <a:off x="10635138" y="3968019"/>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4"/>
                <p:cNvSpPr/>
                <p:nvPr/>
              </p:nvSpPr>
              <p:spPr>
                <a:xfrm>
                  <a:off x="10635138" y="4021359"/>
                  <a:ext cx="184689" cy="21431"/>
                </a:xfrm>
                <a:custGeom>
                  <a:avLst/>
                  <a:gdLst/>
                  <a:ahLst/>
                  <a:cxnLst/>
                  <a:rect l="l" t="t" r="r" b="b"/>
                  <a:pathLst>
                    <a:path w="184689" h="21431" extrusionOk="0">
                      <a:moveTo>
                        <a:pt x="0" y="0"/>
                      </a:moveTo>
                      <a:lnTo>
                        <a:pt x="184689" y="0"/>
                      </a:lnTo>
                      <a:lnTo>
                        <a:pt x="184689" y="21431"/>
                      </a:lnTo>
                      <a:lnTo>
                        <a:pt x="-1"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2" name="Google Shape;412;p14"/>
              <p:cNvGrpSpPr/>
              <p:nvPr/>
            </p:nvGrpSpPr>
            <p:grpSpPr>
              <a:xfrm>
                <a:off x="10635138" y="4128801"/>
                <a:ext cx="313848" cy="181547"/>
                <a:chOff x="10635138" y="4128801"/>
                <a:chExt cx="313848" cy="181547"/>
              </a:xfrm>
            </p:grpSpPr>
            <p:sp>
              <p:nvSpPr>
                <p:cNvPr id="413" name="Google Shape;413;p14"/>
                <p:cNvSpPr/>
                <p:nvPr/>
              </p:nvSpPr>
              <p:spPr>
                <a:xfrm>
                  <a:off x="10635138" y="4128801"/>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4"/>
                <p:cNvSpPr/>
                <p:nvPr/>
              </p:nvSpPr>
              <p:spPr>
                <a:xfrm>
                  <a:off x="10635138" y="4182141"/>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4"/>
                <p:cNvSpPr/>
                <p:nvPr/>
              </p:nvSpPr>
              <p:spPr>
                <a:xfrm>
                  <a:off x="10635138" y="4235481"/>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4"/>
                <p:cNvSpPr/>
                <p:nvPr/>
              </p:nvSpPr>
              <p:spPr>
                <a:xfrm>
                  <a:off x="10635138" y="4288917"/>
                  <a:ext cx="184689" cy="21431"/>
                </a:xfrm>
                <a:custGeom>
                  <a:avLst/>
                  <a:gdLst/>
                  <a:ahLst/>
                  <a:cxnLst/>
                  <a:rect l="l" t="t" r="r" b="b"/>
                  <a:pathLst>
                    <a:path w="184689" h="21431" extrusionOk="0">
                      <a:moveTo>
                        <a:pt x="0" y="0"/>
                      </a:moveTo>
                      <a:lnTo>
                        <a:pt x="184689" y="0"/>
                      </a:lnTo>
                      <a:lnTo>
                        <a:pt x="184689" y="21431"/>
                      </a:lnTo>
                      <a:lnTo>
                        <a:pt x="-1"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17" name="Google Shape;417;p14"/>
              <p:cNvSpPr/>
              <p:nvPr/>
            </p:nvSpPr>
            <p:spPr>
              <a:xfrm>
                <a:off x="10898599" y="3657790"/>
                <a:ext cx="112586" cy="112585"/>
              </a:xfrm>
              <a:custGeom>
                <a:avLst/>
                <a:gdLst/>
                <a:ahLst/>
                <a:cxnLst/>
                <a:rect l="l" t="t" r="r" b="b"/>
                <a:pathLst>
                  <a:path w="112586" h="112585" extrusionOk="0">
                    <a:moveTo>
                      <a:pt x="112586" y="112586"/>
                    </a:moveTo>
                    <a:lnTo>
                      <a:pt x="0" y="112586"/>
                    </a:lnTo>
                    <a:lnTo>
                      <a:pt x="0" y="0"/>
                    </a:lnTo>
                    <a:lnTo>
                      <a:pt x="0" y="0"/>
                    </a:lnTo>
                    <a:cubicBezTo>
                      <a:pt x="43910" y="43910"/>
                      <a:pt x="68581" y="68580"/>
                      <a:pt x="112586" y="112586"/>
                    </a:cubicBezTo>
                    <a:lnTo>
                      <a:pt x="112586" y="112586"/>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18" name="Google Shape;418;p14"/>
          <p:cNvGrpSpPr/>
          <p:nvPr/>
        </p:nvGrpSpPr>
        <p:grpSpPr>
          <a:xfrm>
            <a:off x="309868" y="711612"/>
            <a:ext cx="18197" cy="243247"/>
            <a:chOff x="10809827" y="4402455"/>
            <a:chExt cx="24764" cy="330993"/>
          </a:xfrm>
        </p:grpSpPr>
        <p:sp>
          <p:nvSpPr>
            <p:cNvPr id="419" name="Google Shape;419;p14"/>
            <p:cNvSpPr/>
            <p:nvPr/>
          </p:nvSpPr>
          <p:spPr>
            <a:xfrm>
              <a:off x="10822209" y="4414266"/>
              <a:ext cx="9525" cy="307467"/>
            </a:xfrm>
            <a:custGeom>
              <a:avLst/>
              <a:gdLst/>
              <a:ahLst/>
              <a:cxnLst/>
              <a:rect l="l" t="t" r="r" b="b"/>
              <a:pathLst>
                <a:path w="9525" h="307467" extrusionOk="0">
                  <a:moveTo>
                    <a:pt x="-1" y="307467"/>
                  </a:moveTo>
                  <a:lnTo>
                    <a:pt x="-1" y="0"/>
                  </a:lnTo>
                </a:path>
              </a:pathLst>
            </a:custGeom>
            <a:solidFill>
              <a:schemeClr val="accent4"/>
            </a:solidFill>
            <a:ln w="10950" cap="flat" cmpd="sng">
              <a:solidFill>
                <a:schemeClr val="accent4"/>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4"/>
            <p:cNvSpPr/>
            <p:nvPr/>
          </p:nvSpPr>
          <p:spPr>
            <a:xfrm>
              <a:off x="10809827" y="4708683"/>
              <a:ext cx="24764" cy="24765"/>
            </a:xfrm>
            <a:custGeom>
              <a:avLst/>
              <a:gdLst/>
              <a:ahLst/>
              <a:cxnLst/>
              <a:rect l="l" t="t" r="r" b="b"/>
              <a:pathLst>
                <a:path w="24764" h="24765" extrusionOk="0">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4"/>
            <p:cNvSpPr/>
            <p:nvPr/>
          </p:nvSpPr>
          <p:spPr>
            <a:xfrm>
              <a:off x="10809827" y="4402455"/>
              <a:ext cx="24764" cy="24764"/>
            </a:xfrm>
            <a:custGeom>
              <a:avLst/>
              <a:gdLst/>
              <a:ahLst/>
              <a:cxnLst/>
              <a:rect l="l" t="t" r="r" b="b"/>
              <a:pathLst>
                <a:path w="24764" h="24764" extrusionOk="0">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2" name="Google Shape;422;p14"/>
          <p:cNvGrpSpPr/>
          <p:nvPr/>
        </p:nvGrpSpPr>
        <p:grpSpPr>
          <a:xfrm>
            <a:off x="8421644" y="1045085"/>
            <a:ext cx="396068" cy="717683"/>
            <a:chOff x="1945386" y="5582316"/>
            <a:chExt cx="470725" cy="852963"/>
          </a:xfrm>
        </p:grpSpPr>
        <p:grpSp>
          <p:nvGrpSpPr>
            <p:cNvPr id="423" name="Google Shape;423;p14"/>
            <p:cNvGrpSpPr/>
            <p:nvPr/>
          </p:nvGrpSpPr>
          <p:grpSpPr>
            <a:xfrm>
              <a:off x="1945386" y="5582316"/>
              <a:ext cx="470725" cy="852963"/>
              <a:chOff x="1945386" y="5582316"/>
              <a:chExt cx="470725" cy="852963"/>
            </a:xfrm>
          </p:grpSpPr>
          <p:sp>
            <p:nvSpPr>
              <p:cNvPr id="424" name="Google Shape;424;p14"/>
              <p:cNvSpPr/>
              <p:nvPr/>
            </p:nvSpPr>
            <p:spPr>
              <a:xfrm>
                <a:off x="1945386" y="5582316"/>
                <a:ext cx="470725" cy="852963"/>
              </a:xfrm>
              <a:custGeom>
                <a:avLst/>
                <a:gdLst/>
                <a:ahLst/>
                <a:cxnLst/>
                <a:rect l="l" t="t" r="r" b="b"/>
                <a:pathLst>
                  <a:path w="470725" h="852963" extrusionOk="0">
                    <a:moveTo>
                      <a:pt x="435388" y="0"/>
                    </a:moveTo>
                    <a:cubicBezTo>
                      <a:pt x="454904" y="0"/>
                      <a:pt x="470726" y="15821"/>
                      <a:pt x="470726" y="35338"/>
                    </a:cubicBezTo>
                    <a:lnTo>
                      <a:pt x="470726" y="817626"/>
                    </a:lnTo>
                    <a:cubicBezTo>
                      <a:pt x="470726" y="837143"/>
                      <a:pt x="454904" y="852964"/>
                      <a:pt x="435388" y="852964"/>
                    </a:cubicBezTo>
                    <a:lnTo>
                      <a:pt x="35338" y="852964"/>
                    </a:lnTo>
                    <a:cubicBezTo>
                      <a:pt x="15821" y="852964"/>
                      <a:pt x="0" y="837143"/>
                      <a:pt x="0" y="817626"/>
                    </a:cubicBezTo>
                    <a:lnTo>
                      <a:pt x="0" y="35338"/>
                    </a:lnTo>
                    <a:cubicBezTo>
                      <a:pt x="0" y="15822"/>
                      <a:pt x="15821" y="0"/>
                      <a:pt x="35338"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4"/>
              <p:cNvSpPr/>
              <p:nvPr/>
            </p:nvSpPr>
            <p:spPr>
              <a:xfrm>
                <a:off x="1965864" y="5625846"/>
                <a:ext cx="429577" cy="699420"/>
              </a:xfrm>
              <a:custGeom>
                <a:avLst/>
                <a:gdLst/>
                <a:ahLst/>
                <a:cxnLst/>
                <a:rect l="l" t="t" r="r" b="b"/>
                <a:pathLst>
                  <a:path w="429577" h="699420" extrusionOk="0">
                    <a:moveTo>
                      <a:pt x="0" y="0"/>
                    </a:moveTo>
                    <a:lnTo>
                      <a:pt x="429578" y="0"/>
                    </a:lnTo>
                    <a:lnTo>
                      <a:pt x="429578" y="699421"/>
                    </a:lnTo>
                    <a:lnTo>
                      <a:pt x="0" y="699421"/>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26" name="Google Shape;426;p14"/>
            <p:cNvSpPr/>
            <p:nvPr/>
          </p:nvSpPr>
          <p:spPr>
            <a:xfrm>
              <a:off x="1986438" y="6371462"/>
              <a:ext cx="388334" cy="32194"/>
            </a:xfrm>
            <a:custGeom>
              <a:avLst/>
              <a:gdLst/>
              <a:ahLst/>
              <a:cxnLst/>
              <a:rect l="l" t="t" r="r" b="b"/>
              <a:pathLst>
                <a:path w="388334" h="32194" extrusionOk="0">
                  <a:moveTo>
                    <a:pt x="88011" y="0"/>
                  </a:moveTo>
                  <a:lnTo>
                    <a:pt x="16097" y="0"/>
                  </a:lnTo>
                  <a:cubicBezTo>
                    <a:pt x="7239" y="0"/>
                    <a:pt x="0" y="7239"/>
                    <a:pt x="0" y="16097"/>
                  </a:cubicBezTo>
                  <a:cubicBezTo>
                    <a:pt x="0" y="24955"/>
                    <a:pt x="7239" y="32195"/>
                    <a:pt x="16097" y="32195"/>
                  </a:cubicBezTo>
                  <a:lnTo>
                    <a:pt x="88011" y="32195"/>
                  </a:lnTo>
                  <a:cubicBezTo>
                    <a:pt x="96869" y="32195"/>
                    <a:pt x="104108" y="24955"/>
                    <a:pt x="104108" y="16097"/>
                  </a:cubicBezTo>
                  <a:cubicBezTo>
                    <a:pt x="104108" y="7239"/>
                    <a:pt x="96869" y="0"/>
                    <a:pt x="88011" y="0"/>
                  </a:cubicBezTo>
                  <a:close/>
                  <a:moveTo>
                    <a:pt x="230124" y="0"/>
                  </a:moveTo>
                  <a:lnTo>
                    <a:pt x="158210" y="0"/>
                  </a:lnTo>
                  <a:cubicBezTo>
                    <a:pt x="149352" y="0"/>
                    <a:pt x="142113" y="7239"/>
                    <a:pt x="142113" y="16097"/>
                  </a:cubicBezTo>
                  <a:cubicBezTo>
                    <a:pt x="142113" y="24955"/>
                    <a:pt x="149352" y="32195"/>
                    <a:pt x="158210" y="32195"/>
                  </a:cubicBezTo>
                  <a:lnTo>
                    <a:pt x="230124" y="32195"/>
                  </a:lnTo>
                  <a:cubicBezTo>
                    <a:pt x="238982" y="32195"/>
                    <a:pt x="246221" y="24955"/>
                    <a:pt x="246221" y="16097"/>
                  </a:cubicBezTo>
                  <a:cubicBezTo>
                    <a:pt x="246221" y="7239"/>
                    <a:pt x="238982" y="0"/>
                    <a:pt x="230124" y="0"/>
                  </a:cubicBezTo>
                  <a:close/>
                  <a:moveTo>
                    <a:pt x="372237" y="0"/>
                  </a:moveTo>
                  <a:lnTo>
                    <a:pt x="300323" y="0"/>
                  </a:lnTo>
                  <a:cubicBezTo>
                    <a:pt x="291465" y="0"/>
                    <a:pt x="284226" y="7239"/>
                    <a:pt x="284226" y="16097"/>
                  </a:cubicBezTo>
                  <a:cubicBezTo>
                    <a:pt x="284226" y="24955"/>
                    <a:pt x="291465" y="32195"/>
                    <a:pt x="300323" y="32195"/>
                  </a:cubicBezTo>
                  <a:lnTo>
                    <a:pt x="372237" y="32195"/>
                  </a:lnTo>
                  <a:cubicBezTo>
                    <a:pt x="381095" y="32195"/>
                    <a:pt x="388334" y="24955"/>
                    <a:pt x="388334" y="16097"/>
                  </a:cubicBezTo>
                  <a:cubicBezTo>
                    <a:pt x="388334" y="7239"/>
                    <a:pt x="381095" y="0"/>
                    <a:pt x="372237"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7" name="Google Shape;427;p14"/>
          <p:cNvGrpSpPr/>
          <p:nvPr/>
        </p:nvGrpSpPr>
        <p:grpSpPr>
          <a:xfrm>
            <a:off x="8088695" y="57742"/>
            <a:ext cx="1061979" cy="558999"/>
            <a:chOff x="3859815" y="2867310"/>
            <a:chExt cx="1262157" cy="664368"/>
          </a:xfrm>
        </p:grpSpPr>
        <p:sp>
          <p:nvSpPr>
            <p:cNvPr id="428" name="Google Shape;428;p14"/>
            <p:cNvSpPr/>
            <p:nvPr/>
          </p:nvSpPr>
          <p:spPr>
            <a:xfrm>
              <a:off x="3859815" y="2867310"/>
              <a:ext cx="1262157" cy="664368"/>
            </a:xfrm>
            <a:custGeom>
              <a:avLst/>
              <a:gdLst/>
              <a:ahLst/>
              <a:cxnLst/>
              <a:rect l="l" t="t" r="r" b="b"/>
              <a:pathLst>
                <a:path w="1262157" h="664368" extrusionOk="0">
                  <a:moveTo>
                    <a:pt x="1102233" y="344424"/>
                  </a:moveTo>
                  <a:cubicBezTo>
                    <a:pt x="1090231" y="344424"/>
                    <a:pt x="1078611" y="345757"/>
                    <a:pt x="1067372" y="348234"/>
                  </a:cubicBezTo>
                  <a:cubicBezTo>
                    <a:pt x="1048131" y="223838"/>
                    <a:pt x="945166" y="127159"/>
                    <a:pt x="817816" y="117348"/>
                  </a:cubicBezTo>
                  <a:cubicBezTo>
                    <a:pt x="756856" y="45625"/>
                    <a:pt x="666083" y="0"/>
                    <a:pt x="564547" y="0"/>
                  </a:cubicBezTo>
                  <a:cubicBezTo>
                    <a:pt x="398526" y="0"/>
                    <a:pt x="260890" y="121825"/>
                    <a:pt x="236220" y="280988"/>
                  </a:cubicBezTo>
                  <a:cubicBezTo>
                    <a:pt x="222599" y="277939"/>
                    <a:pt x="208502" y="276320"/>
                    <a:pt x="194024" y="276320"/>
                  </a:cubicBezTo>
                  <a:cubicBezTo>
                    <a:pt x="86868" y="276320"/>
                    <a:pt x="0" y="363188"/>
                    <a:pt x="0" y="470345"/>
                  </a:cubicBezTo>
                  <a:cubicBezTo>
                    <a:pt x="0" y="577501"/>
                    <a:pt x="86868" y="664369"/>
                    <a:pt x="194024" y="664369"/>
                  </a:cubicBezTo>
                  <a:lnTo>
                    <a:pt x="1102138" y="664369"/>
                  </a:lnTo>
                  <a:cubicBezTo>
                    <a:pt x="1190530" y="664369"/>
                    <a:pt x="1262158" y="592741"/>
                    <a:pt x="1262158" y="504349"/>
                  </a:cubicBezTo>
                  <a:cubicBezTo>
                    <a:pt x="1262158" y="415957"/>
                    <a:pt x="1190530" y="344329"/>
                    <a:pt x="1102138" y="344329"/>
                  </a:cubicBezTo>
                  <a:close/>
                </a:path>
              </a:pathLst>
            </a:custGeom>
            <a:solidFill>
              <a:srgbClr val="424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29" name="Google Shape;429;p14"/>
            <p:cNvGrpSpPr/>
            <p:nvPr/>
          </p:nvGrpSpPr>
          <p:grpSpPr>
            <a:xfrm>
              <a:off x="4275677" y="3065525"/>
              <a:ext cx="334517" cy="380047"/>
              <a:chOff x="4275677" y="3065525"/>
              <a:chExt cx="334517" cy="380047"/>
            </a:xfrm>
          </p:grpSpPr>
          <p:grpSp>
            <p:nvGrpSpPr>
              <p:cNvPr id="430" name="Google Shape;430;p14"/>
              <p:cNvGrpSpPr/>
              <p:nvPr/>
            </p:nvGrpSpPr>
            <p:grpSpPr>
              <a:xfrm>
                <a:off x="4275677" y="3065525"/>
                <a:ext cx="334517" cy="380047"/>
                <a:chOff x="4275677" y="3065525"/>
                <a:chExt cx="334517" cy="380047"/>
              </a:xfrm>
            </p:grpSpPr>
            <p:grpSp>
              <p:nvGrpSpPr>
                <p:cNvPr id="431" name="Google Shape;431;p14"/>
                <p:cNvGrpSpPr/>
                <p:nvPr/>
              </p:nvGrpSpPr>
              <p:grpSpPr>
                <a:xfrm>
                  <a:off x="4275677" y="3301269"/>
                  <a:ext cx="334422" cy="144303"/>
                  <a:chOff x="4275677" y="3301269"/>
                  <a:chExt cx="334422" cy="144303"/>
                </a:xfrm>
              </p:grpSpPr>
              <p:sp>
                <p:nvSpPr>
                  <p:cNvPr id="432" name="Google Shape;432;p14"/>
                  <p:cNvSpPr/>
                  <p:nvPr/>
                </p:nvSpPr>
                <p:spPr>
                  <a:xfrm>
                    <a:off x="4275677" y="3331654"/>
                    <a:ext cx="334422" cy="113918"/>
                  </a:xfrm>
                  <a:custGeom>
                    <a:avLst/>
                    <a:gdLst/>
                    <a:ahLst/>
                    <a:cxnLst/>
                    <a:rect l="l" t="t" r="r" b="b"/>
                    <a:pathLst>
                      <a:path w="334422" h="113918" extrusionOk="0">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4"/>
                  <p:cNvSpPr/>
                  <p:nvPr/>
                </p:nvSpPr>
                <p:spPr>
                  <a:xfrm>
                    <a:off x="4275772" y="3301269"/>
                    <a:ext cx="334327" cy="60769"/>
                  </a:xfrm>
                  <a:custGeom>
                    <a:avLst/>
                    <a:gdLst/>
                    <a:ahLst/>
                    <a:cxnLst/>
                    <a:rect l="l" t="t" r="r" b="b"/>
                    <a:pathLst>
                      <a:path w="334327" h="60769" extrusionOk="0">
                        <a:moveTo>
                          <a:pt x="334328" y="30385"/>
                        </a:moveTo>
                        <a:cubicBezTo>
                          <a:pt x="334328" y="47166"/>
                          <a:pt x="259486" y="60770"/>
                          <a:pt x="167164" y="60770"/>
                        </a:cubicBezTo>
                        <a:cubicBezTo>
                          <a:pt x="74842" y="60770"/>
                          <a:pt x="0" y="47166"/>
                          <a:pt x="0" y="30385"/>
                        </a:cubicBezTo>
                        <a:cubicBezTo>
                          <a:pt x="0" y="13604"/>
                          <a:pt x="74842" y="0"/>
                          <a:pt x="167164" y="0"/>
                        </a:cubicBezTo>
                        <a:cubicBezTo>
                          <a:pt x="259486" y="0"/>
                          <a:pt x="334328" y="13604"/>
                          <a:pt x="334328" y="30385"/>
                        </a:cubicBezTo>
                        <a:close/>
                      </a:path>
                    </a:pathLst>
                  </a:custGeom>
                  <a:solidFill>
                    <a:srgbClr val="E6EA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4" name="Google Shape;434;p14"/>
                <p:cNvGrpSpPr/>
                <p:nvPr/>
              </p:nvGrpSpPr>
              <p:grpSpPr>
                <a:xfrm>
                  <a:off x="4275677" y="3183350"/>
                  <a:ext cx="334422" cy="144302"/>
                  <a:chOff x="4275677" y="3183350"/>
                  <a:chExt cx="334422" cy="144302"/>
                </a:xfrm>
              </p:grpSpPr>
              <p:sp>
                <p:nvSpPr>
                  <p:cNvPr id="435" name="Google Shape;435;p14"/>
                  <p:cNvSpPr/>
                  <p:nvPr/>
                </p:nvSpPr>
                <p:spPr>
                  <a:xfrm>
                    <a:off x="4275677" y="3213734"/>
                    <a:ext cx="334422" cy="113918"/>
                  </a:xfrm>
                  <a:custGeom>
                    <a:avLst/>
                    <a:gdLst/>
                    <a:ahLst/>
                    <a:cxnLst/>
                    <a:rect l="l" t="t" r="r" b="b"/>
                    <a:pathLst>
                      <a:path w="334422" h="113918" extrusionOk="0">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4"/>
                  <p:cNvSpPr/>
                  <p:nvPr/>
                </p:nvSpPr>
                <p:spPr>
                  <a:xfrm>
                    <a:off x="4275772" y="3183350"/>
                    <a:ext cx="334327" cy="60769"/>
                  </a:xfrm>
                  <a:custGeom>
                    <a:avLst/>
                    <a:gdLst/>
                    <a:ahLst/>
                    <a:cxnLst/>
                    <a:rect l="l" t="t" r="r" b="b"/>
                    <a:pathLst>
                      <a:path w="334327" h="60769" extrusionOk="0">
                        <a:moveTo>
                          <a:pt x="334328" y="30385"/>
                        </a:moveTo>
                        <a:cubicBezTo>
                          <a:pt x="334328" y="47166"/>
                          <a:pt x="259486" y="60769"/>
                          <a:pt x="167164" y="60769"/>
                        </a:cubicBezTo>
                        <a:cubicBezTo>
                          <a:pt x="74842" y="60769"/>
                          <a:pt x="0" y="47166"/>
                          <a:pt x="0" y="30385"/>
                        </a:cubicBezTo>
                        <a:cubicBezTo>
                          <a:pt x="0" y="13604"/>
                          <a:pt x="74842" y="0"/>
                          <a:pt x="167164" y="0"/>
                        </a:cubicBezTo>
                        <a:cubicBezTo>
                          <a:pt x="259486" y="0"/>
                          <a:pt x="334328" y="13604"/>
                          <a:pt x="334328" y="30385"/>
                        </a:cubicBezTo>
                        <a:close/>
                      </a:path>
                    </a:pathLst>
                  </a:custGeom>
                  <a:solidFill>
                    <a:srgbClr val="E6EA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7" name="Google Shape;437;p14"/>
                <p:cNvGrpSpPr/>
                <p:nvPr/>
              </p:nvGrpSpPr>
              <p:grpSpPr>
                <a:xfrm>
                  <a:off x="4275677" y="3065525"/>
                  <a:ext cx="334517" cy="144303"/>
                  <a:chOff x="4275677" y="3065525"/>
                  <a:chExt cx="334517" cy="144303"/>
                </a:xfrm>
              </p:grpSpPr>
              <p:sp>
                <p:nvSpPr>
                  <p:cNvPr id="438" name="Google Shape;438;p14"/>
                  <p:cNvSpPr/>
                  <p:nvPr/>
                </p:nvSpPr>
                <p:spPr>
                  <a:xfrm>
                    <a:off x="4275677" y="3095910"/>
                    <a:ext cx="334422" cy="113918"/>
                  </a:xfrm>
                  <a:custGeom>
                    <a:avLst/>
                    <a:gdLst/>
                    <a:ahLst/>
                    <a:cxnLst/>
                    <a:rect l="l" t="t" r="r" b="b"/>
                    <a:pathLst>
                      <a:path w="334422" h="113918" extrusionOk="0">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4"/>
                  <p:cNvSpPr/>
                  <p:nvPr/>
                </p:nvSpPr>
                <p:spPr>
                  <a:xfrm>
                    <a:off x="4275867" y="3065525"/>
                    <a:ext cx="334327" cy="60769"/>
                  </a:xfrm>
                  <a:custGeom>
                    <a:avLst/>
                    <a:gdLst/>
                    <a:ahLst/>
                    <a:cxnLst/>
                    <a:rect l="l" t="t" r="r" b="b"/>
                    <a:pathLst>
                      <a:path w="334327" h="60769" extrusionOk="0">
                        <a:moveTo>
                          <a:pt x="334328" y="30385"/>
                        </a:moveTo>
                        <a:cubicBezTo>
                          <a:pt x="334328" y="47149"/>
                          <a:pt x="259461" y="60770"/>
                          <a:pt x="167164" y="60770"/>
                        </a:cubicBezTo>
                        <a:cubicBezTo>
                          <a:pt x="74866" y="60770"/>
                          <a:pt x="0" y="47149"/>
                          <a:pt x="0" y="30385"/>
                        </a:cubicBezTo>
                        <a:cubicBezTo>
                          <a:pt x="0" y="13621"/>
                          <a:pt x="74866" y="0"/>
                          <a:pt x="167164" y="0"/>
                        </a:cubicBezTo>
                        <a:cubicBezTo>
                          <a:pt x="259461" y="0"/>
                          <a:pt x="334328" y="13621"/>
                          <a:pt x="334328" y="30385"/>
                        </a:cubicBezTo>
                        <a:close/>
                      </a:path>
                    </a:pathLst>
                  </a:custGeom>
                  <a:solidFill>
                    <a:srgbClr val="E6EA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440" name="Google Shape;440;p14"/>
              <p:cNvSpPr/>
              <p:nvPr/>
            </p:nvSpPr>
            <p:spPr>
              <a:xfrm>
                <a:off x="4529994" y="3140487"/>
                <a:ext cx="38100" cy="38100"/>
              </a:xfrm>
              <a:custGeom>
                <a:avLst/>
                <a:gdLst/>
                <a:ahLst/>
                <a:cxnLst/>
                <a:rect l="l" t="t" r="r" b="b"/>
                <a:pathLst>
                  <a:path w="38100" h="38100" extrusionOk="0">
                    <a:moveTo>
                      <a:pt x="38100" y="19050"/>
                    </a:moveTo>
                    <a:cubicBezTo>
                      <a:pt x="38100" y="29623"/>
                      <a:pt x="29528" y="38100"/>
                      <a:pt x="19050" y="38100"/>
                    </a:cubicBezTo>
                    <a:cubicBezTo>
                      <a:pt x="8572" y="38100"/>
                      <a:pt x="0" y="29528"/>
                      <a:pt x="0" y="19050"/>
                    </a:cubicBezTo>
                    <a:cubicBezTo>
                      <a:pt x="0" y="8572"/>
                      <a:pt x="8572" y="0"/>
                      <a:pt x="19050" y="0"/>
                    </a:cubicBezTo>
                    <a:cubicBezTo>
                      <a:pt x="29528" y="0"/>
                      <a:pt x="38100" y="8572"/>
                      <a:pt x="38100" y="19050"/>
                    </a:cubicBezTo>
                    <a:close/>
                  </a:path>
                </a:pathLst>
              </a:custGeom>
              <a:solidFill>
                <a:srgbClr val="55C0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4"/>
              <p:cNvSpPr/>
              <p:nvPr/>
            </p:nvSpPr>
            <p:spPr>
              <a:xfrm>
                <a:off x="4529994" y="3256216"/>
                <a:ext cx="38100" cy="38100"/>
              </a:xfrm>
              <a:custGeom>
                <a:avLst/>
                <a:gdLst/>
                <a:ahLst/>
                <a:cxnLst/>
                <a:rect l="l" t="t" r="r" b="b"/>
                <a:pathLst>
                  <a:path w="38100" h="38100" extrusionOk="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4"/>
              <p:cNvSpPr/>
              <p:nvPr/>
            </p:nvSpPr>
            <p:spPr>
              <a:xfrm>
                <a:off x="4529994" y="3377088"/>
                <a:ext cx="38100" cy="38100"/>
              </a:xfrm>
              <a:custGeom>
                <a:avLst/>
                <a:gdLst/>
                <a:ahLst/>
                <a:cxnLst/>
                <a:rect l="l" t="t" r="r" b="b"/>
                <a:pathLst>
                  <a:path w="38100" h="38100" extrusionOk="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43" name="Google Shape;443;p14"/>
          <p:cNvGrpSpPr/>
          <p:nvPr/>
        </p:nvGrpSpPr>
        <p:grpSpPr>
          <a:xfrm>
            <a:off x="8582238" y="611818"/>
            <a:ext cx="33124" cy="442802"/>
            <a:chOff x="10809827" y="4402455"/>
            <a:chExt cx="24764" cy="330993"/>
          </a:xfrm>
        </p:grpSpPr>
        <p:sp>
          <p:nvSpPr>
            <p:cNvPr id="444" name="Google Shape;444;p14"/>
            <p:cNvSpPr/>
            <p:nvPr/>
          </p:nvSpPr>
          <p:spPr>
            <a:xfrm>
              <a:off x="10822209" y="4414266"/>
              <a:ext cx="9525" cy="307467"/>
            </a:xfrm>
            <a:custGeom>
              <a:avLst/>
              <a:gdLst/>
              <a:ahLst/>
              <a:cxnLst/>
              <a:rect l="l" t="t" r="r" b="b"/>
              <a:pathLst>
                <a:path w="9525" h="307467" extrusionOk="0">
                  <a:moveTo>
                    <a:pt x="-1" y="307467"/>
                  </a:moveTo>
                  <a:lnTo>
                    <a:pt x="-1" y="0"/>
                  </a:lnTo>
                </a:path>
              </a:pathLst>
            </a:custGeom>
            <a:solidFill>
              <a:schemeClr val="accent4"/>
            </a:solidFill>
            <a:ln w="10950" cap="flat" cmpd="sng">
              <a:solidFill>
                <a:schemeClr val="accent4"/>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4"/>
            <p:cNvSpPr/>
            <p:nvPr/>
          </p:nvSpPr>
          <p:spPr>
            <a:xfrm>
              <a:off x="10809827" y="4708683"/>
              <a:ext cx="24764" cy="24765"/>
            </a:xfrm>
            <a:custGeom>
              <a:avLst/>
              <a:gdLst/>
              <a:ahLst/>
              <a:cxnLst/>
              <a:rect l="l" t="t" r="r" b="b"/>
              <a:pathLst>
                <a:path w="24764" h="24765" extrusionOk="0">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4"/>
            <p:cNvSpPr/>
            <p:nvPr/>
          </p:nvSpPr>
          <p:spPr>
            <a:xfrm>
              <a:off x="10809827" y="4402455"/>
              <a:ext cx="24764" cy="24764"/>
            </a:xfrm>
            <a:custGeom>
              <a:avLst/>
              <a:gdLst/>
              <a:ahLst/>
              <a:cxnLst/>
              <a:rect l="l" t="t" r="r" b="b"/>
              <a:pathLst>
                <a:path w="24764" h="24764" extrusionOk="0">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1pPr>
            <a:lvl2pPr lvl="1"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2pPr>
            <a:lvl3pPr lvl="2"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3pPr>
            <a:lvl4pPr lvl="3"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4pPr>
            <a:lvl5pPr lvl="4"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5pPr>
            <a:lvl6pPr lvl="5"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6pPr>
            <a:lvl7pPr lvl="6"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7pPr>
            <a:lvl8pPr lvl="7"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8pPr>
            <a:lvl9pPr lvl="8"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1pPr>
            <a:lvl2pPr marL="914400" lvl="1"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2pPr>
            <a:lvl3pPr marL="1371600" lvl="2"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3pPr>
            <a:lvl4pPr marL="1828800" lvl="3"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4pPr>
            <a:lvl5pPr marL="2286000" lvl="4"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5pPr>
            <a:lvl6pPr marL="2743200" lvl="5"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6pPr>
            <a:lvl7pPr marL="3200400" lvl="6"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7pPr>
            <a:lvl8pPr marL="3657600" lvl="7"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8pPr>
            <a:lvl9pPr marL="4114800" lvl="8"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4" r:id="rId4"/>
    <p:sldLayoutId id="2147483655" r:id="rId5"/>
    <p:sldLayoutId id="2147483656" r:id="rId6"/>
    <p:sldLayoutId id="2147483658" r:id="rId7"/>
    <p:sldLayoutId id="2147483659" r:id="rId8"/>
    <p:sldLayoutId id="2147483660" r:id="rId9"/>
    <p:sldLayoutId id="2147483661" r:id="rId10"/>
    <p:sldLayoutId id="2147483662" r:id="rId11"/>
    <p:sldLayoutId id="2147483663" r:id="rId12"/>
    <p:sldLayoutId id="2147483667" r:id="rId13"/>
    <p:sldLayoutId id="2147483668"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26"/>
          <p:cNvSpPr/>
          <p:nvPr/>
        </p:nvSpPr>
        <p:spPr>
          <a:xfrm rot="1053742">
            <a:off x="4909608" y="421118"/>
            <a:ext cx="4314987" cy="4418593"/>
          </a:xfrm>
          <a:custGeom>
            <a:avLst/>
            <a:gdLst/>
            <a:ahLst/>
            <a:cxnLst/>
            <a:rect l="l" t="t" r="r" b="b"/>
            <a:pathLst>
              <a:path w="45721" h="44028" extrusionOk="0">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6"/>
          <p:cNvSpPr txBox="1">
            <a:spLocks noGrp="1"/>
          </p:cNvSpPr>
          <p:nvPr>
            <p:ph type="ctrTitle"/>
          </p:nvPr>
        </p:nvSpPr>
        <p:spPr>
          <a:xfrm>
            <a:off x="492123" y="1086376"/>
            <a:ext cx="4112100" cy="17967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Document Similarity</a:t>
            </a:r>
            <a:endParaRPr dirty="0"/>
          </a:p>
        </p:txBody>
      </p:sp>
      <p:sp>
        <p:nvSpPr>
          <p:cNvPr id="704" name="Google Shape;704;p26"/>
          <p:cNvSpPr txBox="1">
            <a:spLocks noGrp="1"/>
          </p:cNvSpPr>
          <p:nvPr>
            <p:ph type="subTitle" idx="1"/>
          </p:nvPr>
        </p:nvSpPr>
        <p:spPr>
          <a:xfrm>
            <a:off x="562984" y="3058460"/>
            <a:ext cx="2405692"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Guide :</a:t>
            </a:r>
          </a:p>
          <a:p>
            <a:pPr marL="0" lvl="0" indent="0" algn="l" rtl="0">
              <a:spcBef>
                <a:spcPts val="0"/>
              </a:spcBef>
              <a:spcAft>
                <a:spcPts val="0"/>
              </a:spcAft>
              <a:buNone/>
            </a:pPr>
            <a:r>
              <a:rPr lang="en" dirty="0"/>
              <a:t>Dr.Jyoti Deshmukh</a:t>
            </a:r>
            <a:endParaRPr dirty="0"/>
          </a:p>
        </p:txBody>
      </p:sp>
      <p:grpSp>
        <p:nvGrpSpPr>
          <p:cNvPr id="705" name="Google Shape;705;p26"/>
          <p:cNvGrpSpPr/>
          <p:nvPr/>
        </p:nvGrpSpPr>
        <p:grpSpPr>
          <a:xfrm>
            <a:off x="5631673" y="1763897"/>
            <a:ext cx="2961645" cy="1992933"/>
            <a:chOff x="5311140" y="3874579"/>
            <a:chExt cx="2693384" cy="1812416"/>
          </a:xfrm>
        </p:grpSpPr>
        <p:grpSp>
          <p:nvGrpSpPr>
            <p:cNvPr id="706" name="Google Shape;706;p26"/>
            <p:cNvGrpSpPr/>
            <p:nvPr/>
          </p:nvGrpSpPr>
          <p:grpSpPr>
            <a:xfrm>
              <a:off x="6183439" y="5359431"/>
              <a:ext cx="948880" cy="327564"/>
              <a:chOff x="6183439" y="5359431"/>
              <a:chExt cx="948880" cy="327564"/>
            </a:xfrm>
          </p:grpSpPr>
          <p:sp>
            <p:nvSpPr>
              <p:cNvPr id="707" name="Google Shape;707;p26"/>
              <p:cNvSpPr/>
              <p:nvPr/>
            </p:nvSpPr>
            <p:spPr>
              <a:xfrm>
                <a:off x="6459569" y="5359431"/>
                <a:ext cx="396621" cy="291274"/>
              </a:xfrm>
              <a:custGeom>
                <a:avLst/>
                <a:gdLst/>
                <a:ahLst/>
                <a:cxnLst/>
                <a:rect l="l" t="t" r="r" b="b"/>
                <a:pathLst>
                  <a:path w="396621" h="291274" extrusionOk="0">
                    <a:moveTo>
                      <a:pt x="396621" y="0"/>
                    </a:moveTo>
                    <a:lnTo>
                      <a:pt x="396621" y="291274"/>
                    </a:lnTo>
                    <a:lnTo>
                      <a:pt x="0" y="291274"/>
                    </a:lnTo>
                    <a:lnTo>
                      <a:pt x="0" y="0"/>
                    </a:lnTo>
                    <a:lnTo>
                      <a:pt x="140304" y="0"/>
                    </a:lnTo>
                    <a:lnTo>
                      <a:pt x="140304" y="140017"/>
                    </a:lnTo>
                    <a:cubicBezTo>
                      <a:pt x="140304" y="171926"/>
                      <a:pt x="166402" y="198120"/>
                      <a:pt x="198311" y="198120"/>
                    </a:cubicBezTo>
                    <a:cubicBezTo>
                      <a:pt x="230220" y="198120"/>
                      <a:pt x="256413" y="171926"/>
                      <a:pt x="256413" y="140017"/>
                    </a:cubicBezTo>
                    <a:lnTo>
                      <a:pt x="256413" y="0"/>
                    </a:lnTo>
                    <a:lnTo>
                      <a:pt x="396621"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26"/>
              <p:cNvSpPr/>
              <p:nvPr/>
            </p:nvSpPr>
            <p:spPr>
              <a:xfrm>
                <a:off x="6459569" y="5359431"/>
                <a:ext cx="140303" cy="59054"/>
              </a:xfrm>
              <a:custGeom>
                <a:avLst/>
                <a:gdLst/>
                <a:ahLst/>
                <a:cxnLst/>
                <a:rect l="l" t="t" r="r" b="b"/>
                <a:pathLst>
                  <a:path w="140303" h="59054" extrusionOk="0">
                    <a:moveTo>
                      <a:pt x="0" y="0"/>
                    </a:moveTo>
                    <a:lnTo>
                      <a:pt x="140304" y="0"/>
                    </a:lnTo>
                    <a:lnTo>
                      <a:pt x="140304" y="59055"/>
                    </a:lnTo>
                    <a:lnTo>
                      <a:pt x="0" y="42862"/>
                    </a:ln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26"/>
              <p:cNvSpPr/>
              <p:nvPr/>
            </p:nvSpPr>
            <p:spPr>
              <a:xfrm>
                <a:off x="6715982" y="5359431"/>
                <a:ext cx="140207" cy="88391"/>
              </a:xfrm>
              <a:custGeom>
                <a:avLst/>
                <a:gdLst/>
                <a:ahLst/>
                <a:cxnLst/>
                <a:rect l="l" t="t" r="r" b="b"/>
                <a:pathLst>
                  <a:path w="140207" h="88391" extrusionOk="0">
                    <a:moveTo>
                      <a:pt x="140208" y="0"/>
                    </a:moveTo>
                    <a:lnTo>
                      <a:pt x="140208" y="88392"/>
                    </a:lnTo>
                    <a:lnTo>
                      <a:pt x="0" y="72295"/>
                    </a:lnTo>
                    <a:lnTo>
                      <a:pt x="0" y="0"/>
                    </a:lnTo>
                    <a:lnTo>
                      <a:pt x="140208"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26"/>
              <p:cNvSpPr/>
              <p:nvPr/>
            </p:nvSpPr>
            <p:spPr>
              <a:xfrm>
                <a:off x="6183439" y="5647467"/>
                <a:ext cx="948880" cy="39528"/>
              </a:xfrm>
              <a:custGeom>
                <a:avLst/>
                <a:gdLst/>
                <a:ahLst/>
                <a:cxnLst/>
                <a:rect l="l" t="t" r="r" b="b"/>
                <a:pathLst>
                  <a:path w="948880" h="39528" extrusionOk="0">
                    <a:moveTo>
                      <a:pt x="0" y="0"/>
                    </a:moveTo>
                    <a:lnTo>
                      <a:pt x="948880" y="0"/>
                    </a:lnTo>
                    <a:lnTo>
                      <a:pt x="948880" y="39529"/>
                    </a:lnTo>
                    <a:lnTo>
                      <a:pt x="0" y="3952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11" name="Google Shape;711;p26"/>
            <p:cNvSpPr/>
            <p:nvPr/>
          </p:nvSpPr>
          <p:spPr>
            <a:xfrm>
              <a:off x="5311140" y="3874579"/>
              <a:ext cx="2693384" cy="1517428"/>
            </a:xfrm>
            <a:custGeom>
              <a:avLst/>
              <a:gdLst/>
              <a:ahLst/>
              <a:cxnLst/>
              <a:rect l="l" t="t" r="r" b="b"/>
              <a:pathLst>
                <a:path w="2693384" h="1517428" extrusionOk="0">
                  <a:moveTo>
                    <a:pt x="2693384" y="107442"/>
                  </a:moveTo>
                  <a:lnTo>
                    <a:pt x="2693384" y="1409890"/>
                  </a:lnTo>
                  <a:cubicBezTo>
                    <a:pt x="2693384" y="1469231"/>
                    <a:pt x="2645283" y="1517428"/>
                    <a:pt x="2585847" y="1517428"/>
                  </a:cubicBezTo>
                  <a:lnTo>
                    <a:pt x="107537" y="1517428"/>
                  </a:lnTo>
                  <a:cubicBezTo>
                    <a:pt x="48101" y="1517428"/>
                    <a:pt x="0" y="1469231"/>
                    <a:pt x="0" y="1409890"/>
                  </a:cubicBezTo>
                  <a:lnTo>
                    <a:pt x="0" y="107442"/>
                  </a:lnTo>
                  <a:cubicBezTo>
                    <a:pt x="0" y="48101"/>
                    <a:pt x="48101" y="0"/>
                    <a:pt x="107537" y="0"/>
                  </a:cubicBezTo>
                  <a:lnTo>
                    <a:pt x="2585847" y="0"/>
                  </a:lnTo>
                  <a:cubicBezTo>
                    <a:pt x="2645283" y="0"/>
                    <a:pt x="2693384" y="48101"/>
                    <a:pt x="2693384" y="1074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26"/>
            <p:cNvSpPr/>
            <p:nvPr/>
          </p:nvSpPr>
          <p:spPr>
            <a:xfrm>
              <a:off x="5311140" y="4009739"/>
              <a:ext cx="2693384" cy="1223295"/>
            </a:xfrm>
            <a:custGeom>
              <a:avLst/>
              <a:gdLst/>
              <a:ahLst/>
              <a:cxnLst/>
              <a:rect l="l" t="t" r="r" b="b"/>
              <a:pathLst>
                <a:path w="2693384" h="1223295" extrusionOk="0">
                  <a:moveTo>
                    <a:pt x="0" y="0"/>
                  </a:moveTo>
                  <a:lnTo>
                    <a:pt x="2693384" y="0"/>
                  </a:lnTo>
                  <a:lnTo>
                    <a:pt x="2693384" y="1223296"/>
                  </a:lnTo>
                  <a:lnTo>
                    <a:pt x="0" y="122329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26"/>
            <p:cNvSpPr/>
            <p:nvPr/>
          </p:nvSpPr>
          <p:spPr>
            <a:xfrm>
              <a:off x="6619875" y="5273611"/>
              <a:ext cx="76009" cy="76009"/>
            </a:xfrm>
            <a:custGeom>
              <a:avLst/>
              <a:gdLst/>
              <a:ahLst/>
              <a:cxnLst/>
              <a:rect l="l" t="t" r="r" b="b"/>
              <a:pathLst>
                <a:path w="76009" h="76009" extrusionOk="0">
                  <a:moveTo>
                    <a:pt x="76009" y="38005"/>
                  </a:moveTo>
                  <a:cubicBezTo>
                    <a:pt x="76009" y="58960"/>
                    <a:pt x="59055" y="76010"/>
                    <a:pt x="38005" y="76010"/>
                  </a:cubicBezTo>
                  <a:cubicBezTo>
                    <a:pt x="16955" y="76010"/>
                    <a:pt x="0" y="59055"/>
                    <a:pt x="0" y="38005"/>
                  </a:cubicBezTo>
                  <a:cubicBezTo>
                    <a:pt x="0" y="16954"/>
                    <a:pt x="16955" y="0"/>
                    <a:pt x="38005" y="0"/>
                  </a:cubicBezTo>
                  <a:cubicBezTo>
                    <a:pt x="59055" y="0"/>
                    <a:pt x="76009" y="16954"/>
                    <a:pt x="76009" y="38005"/>
                  </a:cubicBezTo>
                  <a:close/>
                </a:path>
              </a:pathLst>
            </a:custGeom>
            <a:solidFill>
              <a:srgbClr val="424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4" name="Google Shape;714;p26"/>
          <p:cNvGrpSpPr/>
          <p:nvPr/>
        </p:nvGrpSpPr>
        <p:grpSpPr>
          <a:xfrm>
            <a:off x="6285440" y="656304"/>
            <a:ext cx="1654423" cy="835905"/>
            <a:chOff x="5905690" y="2867310"/>
            <a:chExt cx="1504568" cy="760190"/>
          </a:xfrm>
        </p:grpSpPr>
        <p:sp>
          <p:nvSpPr>
            <p:cNvPr id="715" name="Google Shape;715;p26"/>
            <p:cNvSpPr/>
            <p:nvPr/>
          </p:nvSpPr>
          <p:spPr>
            <a:xfrm>
              <a:off x="5905690" y="2867310"/>
              <a:ext cx="1504568" cy="760190"/>
            </a:xfrm>
            <a:custGeom>
              <a:avLst/>
              <a:gdLst/>
              <a:ahLst/>
              <a:cxnLst/>
              <a:rect l="l" t="t" r="r" b="b"/>
              <a:pathLst>
                <a:path w="1504568" h="760190" extrusionOk="0">
                  <a:moveTo>
                    <a:pt x="1504379" y="647414"/>
                  </a:moveTo>
                  <a:cubicBezTo>
                    <a:pt x="1504379" y="709708"/>
                    <a:pt x="1453896" y="760190"/>
                    <a:pt x="1391602" y="760190"/>
                  </a:cubicBezTo>
                  <a:lnTo>
                    <a:pt x="194881" y="760190"/>
                  </a:lnTo>
                  <a:cubicBezTo>
                    <a:pt x="87249" y="760190"/>
                    <a:pt x="0" y="672941"/>
                    <a:pt x="0" y="565309"/>
                  </a:cubicBezTo>
                  <a:cubicBezTo>
                    <a:pt x="0" y="457676"/>
                    <a:pt x="87249" y="370522"/>
                    <a:pt x="194881" y="370522"/>
                  </a:cubicBezTo>
                  <a:cubicBezTo>
                    <a:pt x="220027" y="370522"/>
                    <a:pt x="244126" y="375285"/>
                    <a:pt x="266223" y="383953"/>
                  </a:cubicBezTo>
                  <a:cubicBezTo>
                    <a:pt x="266223" y="382714"/>
                    <a:pt x="266223" y="381381"/>
                    <a:pt x="266223" y="380047"/>
                  </a:cubicBezTo>
                  <a:cubicBezTo>
                    <a:pt x="266223" y="240030"/>
                    <a:pt x="341947" y="117729"/>
                    <a:pt x="454628" y="51816"/>
                  </a:cubicBezTo>
                  <a:cubicBezTo>
                    <a:pt x="510921" y="18859"/>
                    <a:pt x="576453" y="0"/>
                    <a:pt x="646366" y="0"/>
                  </a:cubicBezTo>
                  <a:cubicBezTo>
                    <a:pt x="832009" y="0"/>
                    <a:pt x="986504" y="133064"/>
                    <a:pt x="1019747" y="309086"/>
                  </a:cubicBezTo>
                  <a:cubicBezTo>
                    <a:pt x="1054989" y="288893"/>
                    <a:pt x="1095851" y="277368"/>
                    <a:pt x="1139476" y="277368"/>
                  </a:cubicBezTo>
                  <a:cubicBezTo>
                    <a:pt x="1272731" y="277368"/>
                    <a:pt x="1380839" y="385477"/>
                    <a:pt x="1380839" y="518731"/>
                  </a:cubicBezTo>
                  <a:cubicBezTo>
                    <a:pt x="1380839" y="524256"/>
                    <a:pt x="1380648" y="529685"/>
                    <a:pt x="1380268" y="535114"/>
                  </a:cubicBezTo>
                  <a:cubicBezTo>
                    <a:pt x="1384078" y="534734"/>
                    <a:pt x="1387887" y="534543"/>
                    <a:pt x="1391793" y="534543"/>
                  </a:cubicBezTo>
                  <a:cubicBezTo>
                    <a:pt x="1454086" y="534543"/>
                    <a:pt x="1504569" y="585026"/>
                    <a:pt x="1504569" y="647319"/>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26"/>
            <p:cNvSpPr/>
            <p:nvPr/>
          </p:nvSpPr>
          <p:spPr>
            <a:xfrm>
              <a:off x="5905690" y="2918364"/>
              <a:ext cx="922591" cy="709136"/>
            </a:xfrm>
            <a:custGeom>
              <a:avLst/>
              <a:gdLst/>
              <a:ahLst/>
              <a:cxnLst/>
              <a:rect l="l" t="t" r="r" b="b"/>
              <a:pathLst>
                <a:path w="922591" h="709136" extrusionOk="0">
                  <a:moveTo>
                    <a:pt x="922305" y="709136"/>
                  </a:moveTo>
                  <a:lnTo>
                    <a:pt x="194881" y="709136"/>
                  </a:lnTo>
                  <a:cubicBezTo>
                    <a:pt x="87249" y="709136"/>
                    <a:pt x="0" y="621887"/>
                    <a:pt x="0" y="514255"/>
                  </a:cubicBezTo>
                  <a:cubicBezTo>
                    <a:pt x="0" y="406622"/>
                    <a:pt x="87249" y="319468"/>
                    <a:pt x="194881" y="319468"/>
                  </a:cubicBezTo>
                  <a:cubicBezTo>
                    <a:pt x="220027" y="319468"/>
                    <a:pt x="244126" y="324231"/>
                    <a:pt x="266223" y="332899"/>
                  </a:cubicBezTo>
                  <a:cubicBezTo>
                    <a:pt x="266223" y="331660"/>
                    <a:pt x="266223" y="330327"/>
                    <a:pt x="266223" y="328993"/>
                  </a:cubicBezTo>
                  <a:cubicBezTo>
                    <a:pt x="266223" y="188976"/>
                    <a:pt x="341947" y="66675"/>
                    <a:pt x="454628" y="762"/>
                  </a:cubicBezTo>
                  <a:cubicBezTo>
                    <a:pt x="515683" y="-2286"/>
                    <a:pt x="577024" y="3429"/>
                    <a:pt x="633984" y="24860"/>
                  </a:cubicBezTo>
                  <a:cubicBezTo>
                    <a:pt x="707803" y="52768"/>
                    <a:pt x="773239" y="110109"/>
                    <a:pt x="797052" y="185261"/>
                  </a:cubicBezTo>
                  <a:cubicBezTo>
                    <a:pt x="820864" y="260509"/>
                    <a:pt x="795433" y="352425"/>
                    <a:pt x="728472" y="394144"/>
                  </a:cubicBezTo>
                  <a:cubicBezTo>
                    <a:pt x="769334" y="388430"/>
                    <a:pt x="808863" y="395002"/>
                    <a:pt x="844010" y="416433"/>
                  </a:cubicBezTo>
                  <a:cubicBezTo>
                    <a:pt x="879157" y="437864"/>
                    <a:pt x="902970" y="481298"/>
                    <a:pt x="892302" y="521113"/>
                  </a:cubicBezTo>
                  <a:cubicBezTo>
                    <a:pt x="885730" y="545782"/>
                    <a:pt x="867156" y="565975"/>
                    <a:pt x="845629" y="579787"/>
                  </a:cubicBezTo>
                  <a:cubicBezTo>
                    <a:pt x="824769" y="593217"/>
                    <a:pt x="801148" y="601408"/>
                    <a:pt x="777621" y="609314"/>
                  </a:cubicBezTo>
                  <a:cubicBezTo>
                    <a:pt x="788479" y="605790"/>
                    <a:pt x="793623" y="605790"/>
                    <a:pt x="805910" y="605314"/>
                  </a:cubicBezTo>
                  <a:cubicBezTo>
                    <a:pt x="819055" y="604742"/>
                    <a:pt x="832961" y="608457"/>
                    <a:pt x="842010" y="618077"/>
                  </a:cubicBezTo>
                  <a:cubicBezTo>
                    <a:pt x="851059" y="627698"/>
                    <a:pt x="853440" y="643890"/>
                    <a:pt x="845153" y="654082"/>
                  </a:cubicBezTo>
                  <a:cubicBezTo>
                    <a:pt x="859727" y="639699"/>
                    <a:pt x="881919" y="651510"/>
                    <a:pt x="897541" y="664845"/>
                  </a:cubicBezTo>
                  <a:cubicBezTo>
                    <a:pt x="910971" y="676180"/>
                    <a:pt x="919067" y="691991"/>
                    <a:pt x="922591" y="70913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7" name="Google Shape;717;p26"/>
          <p:cNvGrpSpPr/>
          <p:nvPr/>
        </p:nvGrpSpPr>
        <p:grpSpPr>
          <a:xfrm>
            <a:off x="8276803" y="1327941"/>
            <a:ext cx="387944" cy="273258"/>
            <a:chOff x="7716678" y="3270218"/>
            <a:chExt cx="352805" cy="248507"/>
          </a:xfrm>
        </p:grpSpPr>
        <p:sp>
          <p:nvSpPr>
            <p:cNvPr id="718" name="Google Shape;718;p26"/>
            <p:cNvSpPr/>
            <p:nvPr/>
          </p:nvSpPr>
          <p:spPr>
            <a:xfrm>
              <a:off x="7716678" y="3270218"/>
              <a:ext cx="352805" cy="248507"/>
            </a:xfrm>
            <a:custGeom>
              <a:avLst/>
              <a:gdLst/>
              <a:ahLst/>
              <a:cxnLst/>
              <a:rect l="l" t="t" r="r" b="b"/>
              <a:pathLst>
                <a:path w="352805" h="248507" extrusionOk="0">
                  <a:moveTo>
                    <a:pt x="261938" y="0"/>
                  </a:moveTo>
                  <a:lnTo>
                    <a:pt x="90868" y="0"/>
                  </a:lnTo>
                  <a:cubicBezTo>
                    <a:pt x="40862" y="0"/>
                    <a:pt x="0" y="40862"/>
                    <a:pt x="0" y="90869"/>
                  </a:cubicBezTo>
                  <a:cubicBezTo>
                    <a:pt x="0" y="140875"/>
                    <a:pt x="38100" y="178879"/>
                    <a:pt x="85725" y="181642"/>
                  </a:cubicBezTo>
                  <a:lnTo>
                    <a:pt x="29527" y="248508"/>
                  </a:lnTo>
                  <a:lnTo>
                    <a:pt x="135445" y="181833"/>
                  </a:lnTo>
                  <a:lnTo>
                    <a:pt x="261938" y="181833"/>
                  </a:lnTo>
                  <a:cubicBezTo>
                    <a:pt x="311944" y="181833"/>
                    <a:pt x="352806" y="140970"/>
                    <a:pt x="352806" y="90964"/>
                  </a:cubicBezTo>
                  <a:cubicBezTo>
                    <a:pt x="352806" y="40958"/>
                    <a:pt x="311944" y="95"/>
                    <a:pt x="261938" y="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26"/>
            <p:cNvSpPr/>
            <p:nvPr/>
          </p:nvSpPr>
          <p:spPr>
            <a:xfrm>
              <a:off x="7783353" y="3331749"/>
              <a:ext cx="219455" cy="59054"/>
            </a:xfrm>
            <a:custGeom>
              <a:avLst/>
              <a:gdLst/>
              <a:ahLst/>
              <a:cxnLst/>
              <a:rect l="l" t="t" r="r" b="b"/>
              <a:pathLst>
                <a:path w="219455" h="59054" extrusionOk="0">
                  <a:moveTo>
                    <a:pt x="29527" y="0"/>
                  </a:moveTo>
                  <a:cubicBezTo>
                    <a:pt x="13239" y="0"/>
                    <a:pt x="0" y="13240"/>
                    <a:pt x="0" y="29528"/>
                  </a:cubicBezTo>
                  <a:cubicBezTo>
                    <a:pt x="0" y="45815"/>
                    <a:pt x="13239" y="59055"/>
                    <a:pt x="29527" y="59055"/>
                  </a:cubicBezTo>
                  <a:cubicBezTo>
                    <a:pt x="45815" y="59055"/>
                    <a:pt x="59055" y="45815"/>
                    <a:pt x="59055" y="29528"/>
                  </a:cubicBezTo>
                  <a:cubicBezTo>
                    <a:pt x="59055" y="13240"/>
                    <a:pt x="45815" y="0"/>
                    <a:pt x="29527" y="0"/>
                  </a:cubicBezTo>
                  <a:close/>
                  <a:moveTo>
                    <a:pt x="109728" y="0"/>
                  </a:moveTo>
                  <a:cubicBezTo>
                    <a:pt x="93440" y="0"/>
                    <a:pt x="80200" y="13240"/>
                    <a:pt x="80200" y="29528"/>
                  </a:cubicBezTo>
                  <a:cubicBezTo>
                    <a:pt x="80200" y="45815"/>
                    <a:pt x="93440" y="59055"/>
                    <a:pt x="109728" y="59055"/>
                  </a:cubicBezTo>
                  <a:cubicBezTo>
                    <a:pt x="126016" y="59055"/>
                    <a:pt x="139255" y="45815"/>
                    <a:pt x="139255" y="29528"/>
                  </a:cubicBezTo>
                  <a:cubicBezTo>
                    <a:pt x="139255" y="13240"/>
                    <a:pt x="126016" y="0"/>
                    <a:pt x="109728" y="0"/>
                  </a:cubicBezTo>
                  <a:close/>
                  <a:moveTo>
                    <a:pt x="189929" y="0"/>
                  </a:moveTo>
                  <a:cubicBezTo>
                    <a:pt x="173641" y="0"/>
                    <a:pt x="160401" y="13240"/>
                    <a:pt x="160401" y="29528"/>
                  </a:cubicBezTo>
                  <a:cubicBezTo>
                    <a:pt x="160401" y="45815"/>
                    <a:pt x="173641" y="59055"/>
                    <a:pt x="189929" y="59055"/>
                  </a:cubicBezTo>
                  <a:cubicBezTo>
                    <a:pt x="206216" y="59055"/>
                    <a:pt x="219456" y="45815"/>
                    <a:pt x="219456" y="29528"/>
                  </a:cubicBezTo>
                  <a:cubicBezTo>
                    <a:pt x="219456" y="13240"/>
                    <a:pt x="206216" y="0"/>
                    <a:pt x="189929"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20" name="Google Shape;720;p26"/>
          <p:cNvSpPr/>
          <p:nvPr/>
        </p:nvSpPr>
        <p:spPr>
          <a:xfrm>
            <a:off x="7148815" y="1542896"/>
            <a:ext cx="10501" cy="432759"/>
          </a:xfrm>
          <a:custGeom>
            <a:avLst/>
            <a:gdLst/>
            <a:ahLst/>
            <a:cxnLst/>
            <a:rect l="l" t="t" r="r" b="b"/>
            <a:pathLst>
              <a:path w="9525" h="392525" extrusionOk="0">
                <a:moveTo>
                  <a:pt x="0" y="0"/>
                </a:moveTo>
                <a:lnTo>
                  <a:pt x="0" y="392525"/>
                </a:lnTo>
              </a:path>
            </a:pathLst>
          </a:custGeom>
          <a:noFill/>
          <a:ln w="29900" cap="rnd" cmpd="sng">
            <a:solidFill>
              <a:schemeClr val="accent4"/>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21" name="Google Shape;721;p26"/>
          <p:cNvGrpSpPr/>
          <p:nvPr/>
        </p:nvGrpSpPr>
        <p:grpSpPr>
          <a:xfrm>
            <a:off x="5483130" y="2415465"/>
            <a:ext cx="27232" cy="532378"/>
            <a:chOff x="3534917" y="4467129"/>
            <a:chExt cx="24765" cy="484156"/>
          </a:xfrm>
        </p:grpSpPr>
        <p:sp>
          <p:nvSpPr>
            <p:cNvPr id="722" name="Google Shape;722;p26"/>
            <p:cNvSpPr/>
            <p:nvPr/>
          </p:nvSpPr>
          <p:spPr>
            <a:xfrm>
              <a:off x="3547300" y="4478845"/>
              <a:ext cx="9525" cy="460724"/>
            </a:xfrm>
            <a:custGeom>
              <a:avLst/>
              <a:gdLst/>
              <a:ahLst/>
              <a:cxnLst/>
              <a:rect l="l" t="t" r="r" b="b"/>
              <a:pathLst>
                <a:path w="9525" h="460724" extrusionOk="0">
                  <a:moveTo>
                    <a:pt x="0" y="460724"/>
                  </a:moveTo>
                  <a:lnTo>
                    <a:pt x="0" y="0"/>
                  </a:lnTo>
                </a:path>
              </a:pathLst>
            </a:custGeom>
            <a:noFill/>
            <a:ln w="10950" cap="flat" cmpd="sng">
              <a:solidFill>
                <a:schemeClr val="accent4"/>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26"/>
            <p:cNvSpPr/>
            <p:nvPr/>
          </p:nvSpPr>
          <p:spPr>
            <a:xfrm>
              <a:off x="3534917" y="4926520"/>
              <a:ext cx="24765" cy="24765"/>
            </a:xfrm>
            <a:custGeom>
              <a:avLst/>
              <a:gdLst/>
              <a:ahLst/>
              <a:cxnLst/>
              <a:rect l="l" t="t" r="r" b="b"/>
              <a:pathLst>
                <a:path w="24765" h="24765" extrusionOk="0">
                  <a:moveTo>
                    <a:pt x="24765" y="12382"/>
                  </a:moveTo>
                  <a:cubicBezTo>
                    <a:pt x="24765" y="19240"/>
                    <a:pt x="19241" y="24765"/>
                    <a:pt x="12383" y="24765"/>
                  </a:cubicBezTo>
                  <a:cubicBezTo>
                    <a:pt x="5525" y="24765"/>
                    <a:pt x="0" y="19240"/>
                    <a:pt x="0" y="12382"/>
                  </a:cubicBezTo>
                  <a:cubicBezTo>
                    <a:pt x="0" y="5524"/>
                    <a:pt x="5525" y="0"/>
                    <a:pt x="12383" y="0"/>
                  </a:cubicBezTo>
                  <a:cubicBezTo>
                    <a:pt x="19241" y="0"/>
                    <a:pt x="24765" y="5524"/>
                    <a:pt x="24765" y="12382"/>
                  </a:cubicBezTo>
                  <a:close/>
                </a:path>
              </a:pathLst>
            </a:custGeom>
            <a:solidFill>
              <a:srgbClr val="6F7082"/>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26"/>
            <p:cNvSpPr/>
            <p:nvPr/>
          </p:nvSpPr>
          <p:spPr>
            <a:xfrm>
              <a:off x="3534917" y="4467129"/>
              <a:ext cx="24765" cy="24765"/>
            </a:xfrm>
            <a:custGeom>
              <a:avLst/>
              <a:gdLst/>
              <a:ahLst/>
              <a:cxnLst/>
              <a:rect l="l" t="t" r="r" b="b"/>
              <a:pathLst>
                <a:path w="24765" h="24765" extrusionOk="0">
                  <a:moveTo>
                    <a:pt x="24765" y="12383"/>
                  </a:moveTo>
                  <a:cubicBezTo>
                    <a:pt x="24765" y="5525"/>
                    <a:pt x="19241" y="0"/>
                    <a:pt x="12383" y="0"/>
                  </a:cubicBezTo>
                  <a:cubicBezTo>
                    <a:pt x="5525" y="0"/>
                    <a:pt x="0" y="5525"/>
                    <a:pt x="0" y="12383"/>
                  </a:cubicBezTo>
                  <a:cubicBezTo>
                    <a:pt x="0" y="19241"/>
                    <a:pt x="5525" y="24765"/>
                    <a:pt x="12383" y="24765"/>
                  </a:cubicBezTo>
                  <a:cubicBezTo>
                    <a:pt x="19241" y="24765"/>
                    <a:pt x="24765" y="19241"/>
                    <a:pt x="24765" y="12383"/>
                  </a:cubicBezTo>
                  <a:close/>
                </a:path>
              </a:pathLst>
            </a:custGeom>
            <a:solidFill>
              <a:srgbClr val="6F7082"/>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5" name="Google Shape;725;p26"/>
          <p:cNvGrpSpPr/>
          <p:nvPr/>
        </p:nvGrpSpPr>
        <p:grpSpPr>
          <a:xfrm>
            <a:off x="5643247" y="2277185"/>
            <a:ext cx="749418" cy="303868"/>
            <a:chOff x="3680531" y="4341375"/>
            <a:chExt cx="681537" cy="276344"/>
          </a:xfrm>
        </p:grpSpPr>
        <p:sp>
          <p:nvSpPr>
            <p:cNvPr id="726" name="Google Shape;726;p26"/>
            <p:cNvSpPr/>
            <p:nvPr/>
          </p:nvSpPr>
          <p:spPr>
            <a:xfrm>
              <a:off x="3692461" y="4353401"/>
              <a:ext cx="657796" cy="251936"/>
            </a:xfrm>
            <a:custGeom>
              <a:avLst/>
              <a:gdLst/>
              <a:ahLst/>
              <a:cxnLst/>
              <a:rect l="l" t="t" r="r" b="b"/>
              <a:pathLst>
                <a:path w="657796" h="251936" extrusionOk="0">
                  <a:moveTo>
                    <a:pt x="0" y="0"/>
                  </a:moveTo>
                  <a:lnTo>
                    <a:pt x="217075" y="217075"/>
                  </a:lnTo>
                  <a:cubicBezTo>
                    <a:pt x="239363" y="239363"/>
                    <a:pt x="269653" y="251936"/>
                    <a:pt x="301180" y="251936"/>
                  </a:cubicBezTo>
                  <a:lnTo>
                    <a:pt x="657797" y="251936"/>
                  </a:lnTo>
                </a:path>
              </a:pathLst>
            </a:custGeom>
            <a:noFill/>
            <a:ln w="10950" cap="flat" cmpd="sng">
              <a:solidFill>
                <a:schemeClr val="accent4"/>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26"/>
            <p:cNvSpPr/>
            <p:nvPr/>
          </p:nvSpPr>
          <p:spPr>
            <a:xfrm>
              <a:off x="3680531" y="4341375"/>
              <a:ext cx="24812" cy="24812"/>
            </a:xfrm>
            <a:custGeom>
              <a:avLst/>
              <a:gdLst/>
              <a:ahLst/>
              <a:cxnLst/>
              <a:rect l="l" t="t" r="r" b="b"/>
              <a:pathLst>
                <a:path w="24812" h="24812" extrusionOk="0">
                  <a:moveTo>
                    <a:pt x="3643" y="21169"/>
                  </a:moveTo>
                  <a:cubicBezTo>
                    <a:pt x="-1214" y="16312"/>
                    <a:pt x="-1214" y="8501"/>
                    <a:pt x="3643" y="3643"/>
                  </a:cubicBezTo>
                  <a:cubicBezTo>
                    <a:pt x="8501" y="-1214"/>
                    <a:pt x="16312" y="-1214"/>
                    <a:pt x="21169" y="3643"/>
                  </a:cubicBezTo>
                  <a:cubicBezTo>
                    <a:pt x="26027" y="8501"/>
                    <a:pt x="26027" y="16312"/>
                    <a:pt x="21169" y="21169"/>
                  </a:cubicBezTo>
                  <a:cubicBezTo>
                    <a:pt x="16312" y="26027"/>
                    <a:pt x="8501" y="26027"/>
                    <a:pt x="3643" y="21169"/>
                  </a:cubicBezTo>
                  <a:close/>
                </a:path>
              </a:pathLst>
            </a:custGeom>
            <a:solidFill>
              <a:srgbClr val="6F7082"/>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26"/>
            <p:cNvSpPr/>
            <p:nvPr/>
          </p:nvSpPr>
          <p:spPr>
            <a:xfrm>
              <a:off x="4337303" y="4592955"/>
              <a:ext cx="24765" cy="24764"/>
            </a:xfrm>
            <a:custGeom>
              <a:avLst/>
              <a:gdLst/>
              <a:ahLst/>
              <a:cxnLst/>
              <a:rect l="l" t="t" r="r" b="b"/>
              <a:pathLst>
                <a:path w="24765" h="24764" extrusionOk="0">
                  <a:moveTo>
                    <a:pt x="12383" y="24765"/>
                  </a:moveTo>
                  <a:cubicBezTo>
                    <a:pt x="19241" y="24765"/>
                    <a:pt x="24765" y="19240"/>
                    <a:pt x="24765" y="12382"/>
                  </a:cubicBezTo>
                  <a:cubicBezTo>
                    <a:pt x="24765" y="5524"/>
                    <a:pt x="19241" y="0"/>
                    <a:pt x="12383" y="0"/>
                  </a:cubicBezTo>
                  <a:cubicBezTo>
                    <a:pt x="5525" y="0"/>
                    <a:pt x="0" y="5524"/>
                    <a:pt x="0" y="12382"/>
                  </a:cubicBezTo>
                  <a:cubicBezTo>
                    <a:pt x="0" y="19240"/>
                    <a:pt x="5525" y="24765"/>
                    <a:pt x="12383" y="24765"/>
                  </a:cubicBezTo>
                  <a:close/>
                </a:path>
              </a:pathLst>
            </a:custGeom>
            <a:solidFill>
              <a:srgbClr val="6F7082"/>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9" name="Google Shape;729;p26"/>
          <p:cNvGrpSpPr/>
          <p:nvPr/>
        </p:nvGrpSpPr>
        <p:grpSpPr>
          <a:xfrm>
            <a:off x="8163164" y="4027994"/>
            <a:ext cx="202142" cy="355685"/>
            <a:chOff x="7613332" y="5933598"/>
            <a:chExt cx="183832" cy="323468"/>
          </a:xfrm>
        </p:grpSpPr>
        <p:sp>
          <p:nvSpPr>
            <p:cNvPr id="730" name="Google Shape;730;p26"/>
            <p:cNvSpPr/>
            <p:nvPr/>
          </p:nvSpPr>
          <p:spPr>
            <a:xfrm>
              <a:off x="7613332" y="5933598"/>
              <a:ext cx="183832" cy="323468"/>
            </a:xfrm>
            <a:custGeom>
              <a:avLst/>
              <a:gdLst/>
              <a:ahLst/>
              <a:cxnLst/>
              <a:rect l="l" t="t" r="r" b="b"/>
              <a:pathLst>
                <a:path w="183832" h="323468" extrusionOk="0">
                  <a:moveTo>
                    <a:pt x="91916" y="323469"/>
                  </a:moveTo>
                  <a:lnTo>
                    <a:pt x="91916" y="323469"/>
                  </a:lnTo>
                  <a:cubicBezTo>
                    <a:pt x="41339" y="323469"/>
                    <a:pt x="0" y="282130"/>
                    <a:pt x="0" y="231553"/>
                  </a:cubicBezTo>
                  <a:lnTo>
                    <a:pt x="0" y="91916"/>
                  </a:lnTo>
                  <a:cubicBezTo>
                    <a:pt x="0" y="41338"/>
                    <a:pt x="41339" y="0"/>
                    <a:pt x="91916" y="0"/>
                  </a:cubicBezTo>
                  <a:lnTo>
                    <a:pt x="91916" y="0"/>
                  </a:lnTo>
                  <a:cubicBezTo>
                    <a:pt x="142494" y="0"/>
                    <a:pt x="183832" y="41338"/>
                    <a:pt x="183832" y="91916"/>
                  </a:cubicBezTo>
                  <a:lnTo>
                    <a:pt x="183832" y="231553"/>
                  </a:lnTo>
                  <a:cubicBezTo>
                    <a:pt x="183832" y="282130"/>
                    <a:pt x="142494" y="323469"/>
                    <a:pt x="91916" y="32346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26"/>
            <p:cNvSpPr/>
            <p:nvPr/>
          </p:nvSpPr>
          <p:spPr>
            <a:xfrm>
              <a:off x="7699533" y="5961602"/>
              <a:ext cx="11430" cy="54101"/>
            </a:xfrm>
            <a:custGeom>
              <a:avLst/>
              <a:gdLst/>
              <a:ahLst/>
              <a:cxnLst/>
              <a:rect l="l" t="t" r="r" b="b"/>
              <a:pathLst>
                <a:path w="11430" h="54101" extrusionOk="0">
                  <a:moveTo>
                    <a:pt x="5715" y="54102"/>
                  </a:moveTo>
                  <a:lnTo>
                    <a:pt x="5715" y="54102"/>
                  </a:lnTo>
                  <a:cubicBezTo>
                    <a:pt x="2572" y="54102"/>
                    <a:pt x="0" y="51530"/>
                    <a:pt x="0" y="48387"/>
                  </a:cubicBezTo>
                  <a:lnTo>
                    <a:pt x="0" y="5715"/>
                  </a:lnTo>
                  <a:cubicBezTo>
                    <a:pt x="0" y="2571"/>
                    <a:pt x="2572" y="0"/>
                    <a:pt x="5715" y="0"/>
                  </a:cubicBezTo>
                  <a:lnTo>
                    <a:pt x="5715" y="0"/>
                  </a:lnTo>
                  <a:cubicBezTo>
                    <a:pt x="8859" y="0"/>
                    <a:pt x="11430" y="2571"/>
                    <a:pt x="11430" y="5715"/>
                  </a:cubicBezTo>
                  <a:lnTo>
                    <a:pt x="11430" y="48387"/>
                  </a:lnTo>
                  <a:cubicBezTo>
                    <a:pt x="11430" y="51530"/>
                    <a:pt x="8859" y="54102"/>
                    <a:pt x="5715" y="541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2" name="Google Shape;732;p26"/>
          <p:cNvGrpSpPr/>
          <p:nvPr/>
        </p:nvGrpSpPr>
        <p:grpSpPr>
          <a:xfrm>
            <a:off x="6427831" y="3923439"/>
            <a:ext cx="1533857" cy="564092"/>
            <a:chOff x="6546554" y="3679108"/>
            <a:chExt cx="1256642" cy="462143"/>
          </a:xfrm>
        </p:grpSpPr>
        <p:sp>
          <p:nvSpPr>
            <p:cNvPr id="733" name="Google Shape;733;p26"/>
            <p:cNvSpPr/>
            <p:nvPr/>
          </p:nvSpPr>
          <p:spPr>
            <a:xfrm>
              <a:off x="6546554" y="3679108"/>
              <a:ext cx="1256642" cy="462143"/>
            </a:xfrm>
            <a:custGeom>
              <a:avLst/>
              <a:gdLst/>
              <a:ahLst/>
              <a:cxnLst/>
              <a:rect l="l" t="t" r="r" b="b"/>
              <a:pathLst>
                <a:path w="1396269" h="513492" extrusionOk="0">
                  <a:moveTo>
                    <a:pt x="1334738" y="0"/>
                  </a:moveTo>
                  <a:cubicBezTo>
                    <a:pt x="1368721" y="0"/>
                    <a:pt x="1396270" y="27548"/>
                    <a:pt x="1396270" y="61531"/>
                  </a:cubicBezTo>
                  <a:lnTo>
                    <a:pt x="1396270" y="451961"/>
                  </a:lnTo>
                  <a:cubicBezTo>
                    <a:pt x="1396270" y="485944"/>
                    <a:pt x="1368722" y="513493"/>
                    <a:pt x="1334738" y="513493"/>
                  </a:cubicBezTo>
                  <a:lnTo>
                    <a:pt x="61532" y="513493"/>
                  </a:lnTo>
                  <a:cubicBezTo>
                    <a:pt x="27549" y="513493"/>
                    <a:pt x="0" y="485944"/>
                    <a:pt x="0" y="451961"/>
                  </a:cubicBezTo>
                  <a:lnTo>
                    <a:pt x="0" y="61531"/>
                  </a:lnTo>
                  <a:cubicBezTo>
                    <a:pt x="0" y="27549"/>
                    <a:pt x="27548" y="0"/>
                    <a:pt x="61532"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26"/>
            <p:cNvSpPr/>
            <p:nvPr/>
          </p:nvSpPr>
          <p:spPr>
            <a:xfrm>
              <a:off x="6661108" y="3712144"/>
              <a:ext cx="69522" cy="69522"/>
            </a:xfrm>
            <a:custGeom>
              <a:avLst/>
              <a:gdLst/>
              <a:ahLst/>
              <a:cxnLst/>
              <a:rect l="l" t="t" r="r" b="b"/>
              <a:pathLst>
                <a:path w="77247" h="77247" extrusionOk="0">
                  <a:moveTo>
                    <a:pt x="0" y="0"/>
                  </a:moveTo>
                  <a:lnTo>
                    <a:pt x="77248" y="0"/>
                  </a:lnTo>
                  <a:lnTo>
                    <a:pt x="77248"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5" name="Google Shape;735;p26"/>
            <p:cNvGrpSpPr/>
            <p:nvPr/>
          </p:nvGrpSpPr>
          <p:grpSpPr>
            <a:xfrm>
              <a:off x="6805960" y="3712311"/>
              <a:ext cx="391811" cy="69592"/>
              <a:chOff x="6322885" y="5875210"/>
              <a:chExt cx="434911" cy="77247"/>
            </a:xfrm>
          </p:grpSpPr>
          <p:sp>
            <p:nvSpPr>
              <p:cNvPr id="736" name="Google Shape;736;p26"/>
              <p:cNvSpPr/>
              <p:nvPr/>
            </p:nvSpPr>
            <p:spPr>
              <a:xfrm>
                <a:off x="6322885" y="5875210"/>
                <a:ext cx="77247" cy="77247"/>
              </a:xfrm>
              <a:custGeom>
                <a:avLst/>
                <a:gdLst/>
                <a:ahLst/>
                <a:cxnLst/>
                <a:rect l="l" t="t" r="r" b="b"/>
                <a:pathLst>
                  <a:path w="77247" h="77247" extrusionOk="0">
                    <a:moveTo>
                      <a:pt x="0" y="0"/>
                    </a:moveTo>
                    <a:lnTo>
                      <a:pt x="77248" y="0"/>
                    </a:lnTo>
                    <a:lnTo>
                      <a:pt x="77248"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26"/>
              <p:cNvSpPr/>
              <p:nvPr/>
            </p:nvSpPr>
            <p:spPr>
              <a:xfrm>
                <a:off x="6412325" y="5875210"/>
                <a:ext cx="77247" cy="77247"/>
              </a:xfrm>
              <a:custGeom>
                <a:avLst/>
                <a:gdLst/>
                <a:ahLst/>
                <a:cxnLst/>
                <a:rect l="l" t="t" r="r" b="b"/>
                <a:pathLst>
                  <a:path w="77247" h="77247" extrusionOk="0">
                    <a:moveTo>
                      <a:pt x="0" y="0"/>
                    </a:moveTo>
                    <a:lnTo>
                      <a:pt x="77248" y="0"/>
                    </a:lnTo>
                    <a:lnTo>
                      <a:pt x="77248"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26"/>
              <p:cNvSpPr/>
              <p:nvPr/>
            </p:nvSpPr>
            <p:spPr>
              <a:xfrm>
                <a:off x="6501765" y="5875210"/>
                <a:ext cx="77247" cy="77247"/>
              </a:xfrm>
              <a:custGeom>
                <a:avLst/>
                <a:gdLst/>
                <a:ahLst/>
                <a:cxnLst/>
                <a:rect l="l" t="t" r="r" b="b"/>
                <a:pathLst>
                  <a:path w="77247" h="77247" extrusionOk="0">
                    <a:moveTo>
                      <a:pt x="0" y="0"/>
                    </a:moveTo>
                    <a:lnTo>
                      <a:pt x="77247" y="0"/>
                    </a:lnTo>
                    <a:lnTo>
                      <a:pt x="77247"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26"/>
              <p:cNvSpPr/>
              <p:nvPr/>
            </p:nvSpPr>
            <p:spPr>
              <a:xfrm>
                <a:off x="6591109" y="5875210"/>
                <a:ext cx="77247" cy="77247"/>
              </a:xfrm>
              <a:custGeom>
                <a:avLst/>
                <a:gdLst/>
                <a:ahLst/>
                <a:cxnLst/>
                <a:rect l="l" t="t" r="r" b="b"/>
                <a:pathLst>
                  <a:path w="77247" h="77247" extrusionOk="0">
                    <a:moveTo>
                      <a:pt x="0" y="0"/>
                    </a:moveTo>
                    <a:lnTo>
                      <a:pt x="77247" y="0"/>
                    </a:lnTo>
                    <a:lnTo>
                      <a:pt x="77247"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26"/>
              <p:cNvSpPr/>
              <p:nvPr/>
            </p:nvSpPr>
            <p:spPr>
              <a:xfrm>
                <a:off x="6680549" y="5875210"/>
                <a:ext cx="77247" cy="77247"/>
              </a:xfrm>
              <a:custGeom>
                <a:avLst/>
                <a:gdLst/>
                <a:ahLst/>
                <a:cxnLst/>
                <a:rect l="l" t="t" r="r" b="b"/>
                <a:pathLst>
                  <a:path w="77247" h="77247" extrusionOk="0">
                    <a:moveTo>
                      <a:pt x="0" y="0"/>
                    </a:moveTo>
                    <a:lnTo>
                      <a:pt x="77248" y="0"/>
                    </a:lnTo>
                    <a:lnTo>
                      <a:pt x="77248"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1" name="Google Shape;741;p26"/>
            <p:cNvGrpSpPr/>
            <p:nvPr/>
          </p:nvGrpSpPr>
          <p:grpSpPr>
            <a:xfrm>
              <a:off x="7285642" y="3712311"/>
              <a:ext cx="391897" cy="69592"/>
              <a:chOff x="6855333" y="5875210"/>
              <a:chExt cx="435006" cy="77247"/>
            </a:xfrm>
          </p:grpSpPr>
          <p:sp>
            <p:nvSpPr>
              <p:cNvPr id="742" name="Google Shape;742;p26"/>
              <p:cNvSpPr/>
              <p:nvPr/>
            </p:nvSpPr>
            <p:spPr>
              <a:xfrm>
                <a:off x="6855333" y="5875210"/>
                <a:ext cx="77247" cy="77247"/>
              </a:xfrm>
              <a:custGeom>
                <a:avLst/>
                <a:gdLst/>
                <a:ahLst/>
                <a:cxnLst/>
                <a:rect l="l" t="t" r="r" b="b"/>
                <a:pathLst>
                  <a:path w="77247" h="77247" extrusionOk="0">
                    <a:moveTo>
                      <a:pt x="0" y="0"/>
                    </a:moveTo>
                    <a:lnTo>
                      <a:pt x="77247" y="0"/>
                    </a:lnTo>
                    <a:lnTo>
                      <a:pt x="77247"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26"/>
              <p:cNvSpPr/>
              <p:nvPr/>
            </p:nvSpPr>
            <p:spPr>
              <a:xfrm>
                <a:off x="6944772" y="5875210"/>
                <a:ext cx="77247" cy="77247"/>
              </a:xfrm>
              <a:custGeom>
                <a:avLst/>
                <a:gdLst/>
                <a:ahLst/>
                <a:cxnLst/>
                <a:rect l="l" t="t" r="r" b="b"/>
                <a:pathLst>
                  <a:path w="77247" h="77247" extrusionOk="0">
                    <a:moveTo>
                      <a:pt x="0" y="0"/>
                    </a:moveTo>
                    <a:lnTo>
                      <a:pt x="77247" y="0"/>
                    </a:lnTo>
                    <a:lnTo>
                      <a:pt x="77247"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26"/>
              <p:cNvSpPr/>
              <p:nvPr/>
            </p:nvSpPr>
            <p:spPr>
              <a:xfrm>
                <a:off x="7034212" y="5875210"/>
                <a:ext cx="77247" cy="77247"/>
              </a:xfrm>
              <a:custGeom>
                <a:avLst/>
                <a:gdLst/>
                <a:ahLst/>
                <a:cxnLst/>
                <a:rect l="l" t="t" r="r" b="b"/>
                <a:pathLst>
                  <a:path w="77247" h="77247" extrusionOk="0">
                    <a:moveTo>
                      <a:pt x="0" y="0"/>
                    </a:moveTo>
                    <a:lnTo>
                      <a:pt x="77248" y="0"/>
                    </a:lnTo>
                    <a:lnTo>
                      <a:pt x="77248"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26"/>
              <p:cNvSpPr/>
              <p:nvPr/>
            </p:nvSpPr>
            <p:spPr>
              <a:xfrm>
                <a:off x="7123652" y="5875210"/>
                <a:ext cx="77247" cy="77247"/>
              </a:xfrm>
              <a:custGeom>
                <a:avLst/>
                <a:gdLst/>
                <a:ahLst/>
                <a:cxnLst/>
                <a:rect l="l" t="t" r="r" b="b"/>
                <a:pathLst>
                  <a:path w="77247" h="77247" extrusionOk="0">
                    <a:moveTo>
                      <a:pt x="0" y="0"/>
                    </a:moveTo>
                    <a:lnTo>
                      <a:pt x="77248" y="0"/>
                    </a:lnTo>
                    <a:lnTo>
                      <a:pt x="77248"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26"/>
              <p:cNvSpPr/>
              <p:nvPr/>
            </p:nvSpPr>
            <p:spPr>
              <a:xfrm>
                <a:off x="7213092" y="5875210"/>
                <a:ext cx="77247" cy="77247"/>
              </a:xfrm>
              <a:custGeom>
                <a:avLst/>
                <a:gdLst/>
                <a:ahLst/>
                <a:cxnLst/>
                <a:rect l="l" t="t" r="r" b="b"/>
                <a:pathLst>
                  <a:path w="77247" h="77247" extrusionOk="0">
                    <a:moveTo>
                      <a:pt x="0" y="0"/>
                    </a:moveTo>
                    <a:lnTo>
                      <a:pt x="77248" y="0"/>
                    </a:lnTo>
                    <a:lnTo>
                      <a:pt x="77248"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7" name="Google Shape;747;p26"/>
            <p:cNvGrpSpPr/>
            <p:nvPr/>
          </p:nvGrpSpPr>
          <p:grpSpPr>
            <a:xfrm>
              <a:off x="6577103" y="3819746"/>
              <a:ext cx="1198690" cy="70794"/>
              <a:chOff x="6068853" y="5994463"/>
              <a:chExt cx="1330547" cy="78581"/>
            </a:xfrm>
          </p:grpSpPr>
          <p:sp>
            <p:nvSpPr>
              <p:cNvPr id="748" name="Google Shape;748;p26"/>
              <p:cNvSpPr/>
              <p:nvPr/>
            </p:nvSpPr>
            <p:spPr>
              <a:xfrm>
                <a:off x="6068853"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26"/>
              <p:cNvSpPr/>
              <p:nvPr/>
            </p:nvSpPr>
            <p:spPr>
              <a:xfrm>
                <a:off x="6173152"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26"/>
              <p:cNvSpPr/>
              <p:nvPr/>
            </p:nvSpPr>
            <p:spPr>
              <a:xfrm>
                <a:off x="6277451"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26"/>
              <p:cNvSpPr/>
              <p:nvPr/>
            </p:nvSpPr>
            <p:spPr>
              <a:xfrm>
                <a:off x="6381845"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26"/>
              <p:cNvSpPr/>
              <p:nvPr/>
            </p:nvSpPr>
            <p:spPr>
              <a:xfrm>
                <a:off x="6486144"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26"/>
              <p:cNvSpPr/>
              <p:nvPr/>
            </p:nvSpPr>
            <p:spPr>
              <a:xfrm>
                <a:off x="6590442"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26"/>
              <p:cNvSpPr/>
              <p:nvPr/>
            </p:nvSpPr>
            <p:spPr>
              <a:xfrm>
                <a:off x="6694836"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26"/>
              <p:cNvSpPr/>
              <p:nvPr/>
            </p:nvSpPr>
            <p:spPr>
              <a:xfrm>
                <a:off x="6799135"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26"/>
              <p:cNvSpPr/>
              <p:nvPr/>
            </p:nvSpPr>
            <p:spPr>
              <a:xfrm>
                <a:off x="6903434"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26"/>
              <p:cNvSpPr/>
              <p:nvPr/>
            </p:nvSpPr>
            <p:spPr>
              <a:xfrm>
                <a:off x="7007828"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26"/>
              <p:cNvSpPr/>
              <p:nvPr/>
            </p:nvSpPr>
            <p:spPr>
              <a:xfrm>
                <a:off x="7112126"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26"/>
              <p:cNvSpPr/>
              <p:nvPr/>
            </p:nvSpPr>
            <p:spPr>
              <a:xfrm>
                <a:off x="7216425"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26"/>
              <p:cNvSpPr/>
              <p:nvPr/>
            </p:nvSpPr>
            <p:spPr>
              <a:xfrm>
                <a:off x="7320819" y="5994463"/>
                <a:ext cx="78581" cy="78581"/>
              </a:xfrm>
              <a:custGeom>
                <a:avLst/>
                <a:gdLst/>
                <a:ahLst/>
                <a:cxnLst/>
                <a:rect l="l" t="t" r="r" b="b"/>
                <a:pathLst>
                  <a:path w="78581" h="78581" extrusionOk="0">
                    <a:moveTo>
                      <a:pt x="0" y="0"/>
                    </a:moveTo>
                    <a:lnTo>
                      <a:pt x="78582" y="0"/>
                    </a:lnTo>
                    <a:lnTo>
                      <a:pt x="78582"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61" name="Google Shape;761;p26"/>
            <p:cNvGrpSpPr/>
            <p:nvPr/>
          </p:nvGrpSpPr>
          <p:grpSpPr>
            <a:xfrm>
              <a:off x="6577103" y="3995572"/>
              <a:ext cx="1198690" cy="70794"/>
              <a:chOff x="6068853" y="6189630"/>
              <a:chExt cx="1330547" cy="78581"/>
            </a:xfrm>
          </p:grpSpPr>
          <p:sp>
            <p:nvSpPr>
              <p:cNvPr id="762" name="Google Shape;762;p26"/>
              <p:cNvSpPr/>
              <p:nvPr/>
            </p:nvSpPr>
            <p:spPr>
              <a:xfrm>
                <a:off x="6068853" y="6189630"/>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26"/>
              <p:cNvSpPr/>
              <p:nvPr/>
            </p:nvSpPr>
            <p:spPr>
              <a:xfrm>
                <a:off x="6173152" y="6189630"/>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26"/>
              <p:cNvSpPr/>
              <p:nvPr/>
            </p:nvSpPr>
            <p:spPr>
              <a:xfrm>
                <a:off x="6277451" y="6189630"/>
                <a:ext cx="497300" cy="78581"/>
              </a:xfrm>
              <a:custGeom>
                <a:avLst/>
                <a:gdLst/>
                <a:ahLst/>
                <a:cxnLst/>
                <a:rect l="l" t="t" r="r" b="b"/>
                <a:pathLst>
                  <a:path w="497300" h="78581" extrusionOk="0">
                    <a:moveTo>
                      <a:pt x="0" y="0"/>
                    </a:moveTo>
                    <a:lnTo>
                      <a:pt x="497300" y="0"/>
                    </a:lnTo>
                    <a:lnTo>
                      <a:pt x="497300"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26"/>
              <p:cNvSpPr/>
              <p:nvPr/>
            </p:nvSpPr>
            <p:spPr>
              <a:xfrm>
                <a:off x="6799135" y="6189630"/>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26"/>
              <p:cNvSpPr/>
              <p:nvPr/>
            </p:nvSpPr>
            <p:spPr>
              <a:xfrm>
                <a:off x="6903434" y="6189630"/>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26"/>
              <p:cNvSpPr/>
              <p:nvPr/>
            </p:nvSpPr>
            <p:spPr>
              <a:xfrm>
                <a:off x="7007828" y="6189630"/>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26"/>
              <p:cNvSpPr/>
              <p:nvPr/>
            </p:nvSpPr>
            <p:spPr>
              <a:xfrm>
                <a:off x="7112126" y="6189630"/>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26"/>
              <p:cNvSpPr/>
              <p:nvPr/>
            </p:nvSpPr>
            <p:spPr>
              <a:xfrm>
                <a:off x="7216425" y="6189630"/>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26"/>
              <p:cNvSpPr/>
              <p:nvPr/>
            </p:nvSpPr>
            <p:spPr>
              <a:xfrm>
                <a:off x="7320819" y="6189630"/>
                <a:ext cx="78581" cy="78581"/>
              </a:xfrm>
              <a:custGeom>
                <a:avLst/>
                <a:gdLst/>
                <a:ahLst/>
                <a:cxnLst/>
                <a:rect l="l" t="t" r="r" b="b"/>
                <a:pathLst>
                  <a:path w="78581" h="78581" extrusionOk="0">
                    <a:moveTo>
                      <a:pt x="0" y="0"/>
                    </a:moveTo>
                    <a:lnTo>
                      <a:pt x="78582" y="0"/>
                    </a:lnTo>
                    <a:lnTo>
                      <a:pt x="78582"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71" name="Google Shape;771;p26"/>
            <p:cNvGrpSpPr/>
            <p:nvPr/>
          </p:nvGrpSpPr>
          <p:grpSpPr>
            <a:xfrm>
              <a:off x="6622239" y="3908904"/>
              <a:ext cx="1104727" cy="70794"/>
              <a:chOff x="6118955" y="6093428"/>
              <a:chExt cx="1226248" cy="78581"/>
            </a:xfrm>
          </p:grpSpPr>
          <p:sp>
            <p:nvSpPr>
              <p:cNvPr id="772" name="Google Shape;772;p26"/>
              <p:cNvSpPr/>
              <p:nvPr/>
            </p:nvSpPr>
            <p:spPr>
              <a:xfrm>
                <a:off x="6118955"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26"/>
              <p:cNvSpPr/>
              <p:nvPr/>
            </p:nvSpPr>
            <p:spPr>
              <a:xfrm>
                <a:off x="6223254"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26"/>
              <p:cNvSpPr/>
              <p:nvPr/>
            </p:nvSpPr>
            <p:spPr>
              <a:xfrm>
                <a:off x="6327648"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26"/>
              <p:cNvSpPr/>
              <p:nvPr/>
            </p:nvSpPr>
            <p:spPr>
              <a:xfrm>
                <a:off x="6431946"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26"/>
              <p:cNvSpPr/>
              <p:nvPr/>
            </p:nvSpPr>
            <p:spPr>
              <a:xfrm>
                <a:off x="6536245"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26"/>
              <p:cNvSpPr/>
              <p:nvPr/>
            </p:nvSpPr>
            <p:spPr>
              <a:xfrm>
                <a:off x="6640639"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26"/>
              <p:cNvSpPr/>
              <p:nvPr/>
            </p:nvSpPr>
            <p:spPr>
              <a:xfrm>
                <a:off x="6744938"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26"/>
              <p:cNvSpPr/>
              <p:nvPr/>
            </p:nvSpPr>
            <p:spPr>
              <a:xfrm>
                <a:off x="6849237"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26"/>
              <p:cNvSpPr/>
              <p:nvPr/>
            </p:nvSpPr>
            <p:spPr>
              <a:xfrm>
                <a:off x="6953631"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26"/>
              <p:cNvSpPr/>
              <p:nvPr/>
            </p:nvSpPr>
            <p:spPr>
              <a:xfrm>
                <a:off x="7057929"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26"/>
              <p:cNvSpPr/>
              <p:nvPr/>
            </p:nvSpPr>
            <p:spPr>
              <a:xfrm>
                <a:off x="7162228"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26"/>
              <p:cNvSpPr/>
              <p:nvPr/>
            </p:nvSpPr>
            <p:spPr>
              <a:xfrm>
                <a:off x="7266622"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84" name="Google Shape;784;p26"/>
            <p:cNvSpPr/>
            <p:nvPr/>
          </p:nvSpPr>
          <p:spPr>
            <a:xfrm>
              <a:off x="7740658" y="3711543"/>
              <a:ext cx="33604" cy="33604"/>
            </a:xfrm>
            <a:custGeom>
              <a:avLst/>
              <a:gdLst/>
              <a:ahLst/>
              <a:cxnLst/>
              <a:rect l="l" t="t" r="r" b="b"/>
              <a:pathLst>
                <a:path w="37338" h="37338" extrusionOk="0">
                  <a:moveTo>
                    <a:pt x="37338" y="18669"/>
                  </a:moveTo>
                  <a:cubicBezTo>
                    <a:pt x="37338" y="28980"/>
                    <a:pt x="28980" y="37338"/>
                    <a:pt x="18669" y="37338"/>
                  </a:cubicBezTo>
                  <a:cubicBezTo>
                    <a:pt x="8358" y="37338"/>
                    <a:pt x="0" y="28980"/>
                    <a:pt x="0" y="18669"/>
                  </a:cubicBezTo>
                  <a:cubicBezTo>
                    <a:pt x="0" y="8359"/>
                    <a:pt x="8358" y="0"/>
                    <a:pt x="18669" y="0"/>
                  </a:cubicBezTo>
                  <a:cubicBezTo>
                    <a:pt x="28979" y="0"/>
                    <a:pt x="37338" y="8358"/>
                    <a:pt x="37338" y="1866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5" name="Google Shape;785;p26"/>
          <p:cNvGrpSpPr/>
          <p:nvPr/>
        </p:nvGrpSpPr>
        <p:grpSpPr>
          <a:xfrm>
            <a:off x="6367914" y="2012818"/>
            <a:ext cx="1448168" cy="1250722"/>
            <a:chOff x="6497466" y="2113795"/>
            <a:chExt cx="1186439" cy="1024678"/>
          </a:xfrm>
        </p:grpSpPr>
        <p:sp>
          <p:nvSpPr>
            <p:cNvPr id="786" name="Google Shape;786;p26"/>
            <p:cNvSpPr/>
            <p:nvPr/>
          </p:nvSpPr>
          <p:spPr>
            <a:xfrm>
              <a:off x="6497466" y="2113795"/>
              <a:ext cx="1186433" cy="1024678"/>
            </a:xfrm>
            <a:custGeom>
              <a:avLst/>
              <a:gdLst/>
              <a:ahLst/>
              <a:cxnLst/>
              <a:rect l="l" t="t" r="r" b="b"/>
              <a:pathLst>
                <a:path w="1318259" h="1915286" extrusionOk="0">
                  <a:moveTo>
                    <a:pt x="1266444" y="0"/>
                  </a:moveTo>
                  <a:cubicBezTo>
                    <a:pt x="1295061" y="0"/>
                    <a:pt x="1318260" y="23199"/>
                    <a:pt x="1318260" y="51816"/>
                  </a:cubicBezTo>
                  <a:lnTo>
                    <a:pt x="1318260" y="1863471"/>
                  </a:lnTo>
                  <a:cubicBezTo>
                    <a:pt x="1318260" y="1892089"/>
                    <a:pt x="1295061" y="1915287"/>
                    <a:pt x="1266444" y="1915287"/>
                  </a:cubicBezTo>
                  <a:lnTo>
                    <a:pt x="51816" y="1915287"/>
                  </a:lnTo>
                  <a:cubicBezTo>
                    <a:pt x="23198" y="1915287"/>
                    <a:pt x="0" y="1892089"/>
                    <a:pt x="0" y="1863471"/>
                  </a:cubicBezTo>
                  <a:lnTo>
                    <a:pt x="0" y="51816"/>
                  </a:lnTo>
                  <a:cubicBezTo>
                    <a:pt x="0" y="23199"/>
                    <a:pt x="23198" y="0"/>
                    <a:pt x="51816"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26"/>
            <p:cNvSpPr/>
            <p:nvPr/>
          </p:nvSpPr>
          <p:spPr>
            <a:xfrm>
              <a:off x="6497472" y="2113798"/>
              <a:ext cx="1186433" cy="84696"/>
            </a:xfrm>
            <a:custGeom>
              <a:avLst/>
              <a:gdLst/>
              <a:ahLst/>
              <a:cxnLst/>
              <a:rect l="l" t="t" r="r" b="b"/>
              <a:pathLst>
                <a:path w="1318259" h="94107" extrusionOk="0">
                  <a:moveTo>
                    <a:pt x="1318260" y="51816"/>
                  </a:moveTo>
                  <a:lnTo>
                    <a:pt x="1318260" y="94107"/>
                  </a:lnTo>
                  <a:lnTo>
                    <a:pt x="0" y="94107"/>
                  </a:lnTo>
                  <a:lnTo>
                    <a:pt x="0" y="51816"/>
                  </a:lnTo>
                  <a:cubicBezTo>
                    <a:pt x="0" y="23241"/>
                    <a:pt x="23241" y="0"/>
                    <a:pt x="51816" y="0"/>
                  </a:cubicBezTo>
                  <a:lnTo>
                    <a:pt x="1266444" y="0"/>
                  </a:lnTo>
                  <a:cubicBezTo>
                    <a:pt x="1295019" y="0"/>
                    <a:pt x="1318260" y="23241"/>
                    <a:pt x="1318260" y="5181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88" name="Google Shape;788;p26"/>
            <p:cNvGrpSpPr/>
            <p:nvPr/>
          </p:nvGrpSpPr>
          <p:grpSpPr>
            <a:xfrm>
              <a:off x="7512268" y="2145579"/>
              <a:ext cx="126741" cy="28145"/>
              <a:chOff x="7106888" y="4136136"/>
              <a:chExt cx="140683" cy="31241"/>
            </a:xfrm>
          </p:grpSpPr>
          <p:sp>
            <p:nvSpPr>
              <p:cNvPr id="789" name="Google Shape;789;p26"/>
              <p:cNvSpPr/>
              <p:nvPr/>
            </p:nvSpPr>
            <p:spPr>
              <a:xfrm>
                <a:off x="7216330" y="4136136"/>
                <a:ext cx="31241" cy="31241"/>
              </a:xfrm>
              <a:custGeom>
                <a:avLst/>
                <a:gdLst/>
                <a:ahLst/>
                <a:cxnLst/>
                <a:rect l="l" t="t" r="r" b="b"/>
                <a:pathLst>
                  <a:path w="31241" h="31241" extrusionOk="0">
                    <a:moveTo>
                      <a:pt x="31242" y="15621"/>
                    </a:moveTo>
                    <a:cubicBezTo>
                      <a:pt x="31242" y="24248"/>
                      <a:pt x="24248" y="31242"/>
                      <a:pt x="15621" y="31242"/>
                    </a:cubicBezTo>
                    <a:cubicBezTo>
                      <a:pt x="6994" y="31242"/>
                      <a:pt x="0" y="24248"/>
                      <a:pt x="0" y="15621"/>
                    </a:cubicBezTo>
                    <a:cubicBezTo>
                      <a:pt x="0" y="6994"/>
                      <a:pt x="6994" y="0"/>
                      <a:pt x="15621" y="0"/>
                    </a:cubicBezTo>
                    <a:cubicBezTo>
                      <a:pt x="24248" y="0"/>
                      <a:pt x="31242" y="6994"/>
                      <a:pt x="31242" y="1562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26"/>
              <p:cNvSpPr/>
              <p:nvPr/>
            </p:nvSpPr>
            <p:spPr>
              <a:xfrm>
                <a:off x="7161561" y="4136136"/>
                <a:ext cx="31241" cy="31241"/>
              </a:xfrm>
              <a:custGeom>
                <a:avLst/>
                <a:gdLst/>
                <a:ahLst/>
                <a:cxnLst/>
                <a:rect l="l" t="t" r="r" b="b"/>
                <a:pathLst>
                  <a:path w="31241" h="31241" extrusionOk="0">
                    <a:moveTo>
                      <a:pt x="31242" y="15621"/>
                    </a:moveTo>
                    <a:cubicBezTo>
                      <a:pt x="31242" y="24248"/>
                      <a:pt x="24248" y="31242"/>
                      <a:pt x="15621" y="31242"/>
                    </a:cubicBezTo>
                    <a:cubicBezTo>
                      <a:pt x="6994" y="31242"/>
                      <a:pt x="0" y="24248"/>
                      <a:pt x="0" y="15621"/>
                    </a:cubicBezTo>
                    <a:cubicBezTo>
                      <a:pt x="0" y="6994"/>
                      <a:pt x="6994" y="0"/>
                      <a:pt x="15621" y="0"/>
                    </a:cubicBezTo>
                    <a:cubicBezTo>
                      <a:pt x="24248" y="0"/>
                      <a:pt x="31242" y="6994"/>
                      <a:pt x="31242" y="1562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26"/>
              <p:cNvSpPr/>
              <p:nvPr/>
            </p:nvSpPr>
            <p:spPr>
              <a:xfrm>
                <a:off x="7106888" y="4136136"/>
                <a:ext cx="31241" cy="31241"/>
              </a:xfrm>
              <a:custGeom>
                <a:avLst/>
                <a:gdLst/>
                <a:ahLst/>
                <a:cxnLst/>
                <a:rect l="l" t="t" r="r" b="b"/>
                <a:pathLst>
                  <a:path w="31241" h="31241" extrusionOk="0">
                    <a:moveTo>
                      <a:pt x="31242" y="15621"/>
                    </a:moveTo>
                    <a:cubicBezTo>
                      <a:pt x="31242" y="24248"/>
                      <a:pt x="24248" y="31242"/>
                      <a:pt x="15621" y="31242"/>
                    </a:cubicBezTo>
                    <a:cubicBezTo>
                      <a:pt x="6993" y="31242"/>
                      <a:pt x="-1" y="24248"/>
                      <a:pt x="-1" y="15621"/>
                    </a:cubicBezTo>
                    <a:cubicBezTo>
                      <a:pt x="-1" y="6994"/>
                      <a:pt x="6993" y="0"/>
                      <a:pt x="15621" y="0"/>
                    </a:cubicBezTo>
                    <a:cubicBezTo>
                      <a:pt x="24248" y="0"/>
                      <a:pt x="31242" y="6994"/>
                      <a:pt x="31242" y="1562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92" name="Google Shape;792;p26"/>
            <p:cNvSpPr/>
            <p:nvPr/>
          </p:nvSpPr>
          <p:spPr>
            <a:xfrm>
              <a:off x="6515578" y="2215995"/>
              <a:ext cx="1150258" cy="460514"/>
            </a:xfrm>
            <a:custGeom>
              <a:avLst/>
              <a:gdLst/>
              <a:ahLst/>
              <a:cxnLst/>
              <a:rect l="l" t="t" r="r" b="b"/>
              <a:pathLst>
                <a:path w="1278064" h="511682" extrusionOk="0">
                  <a:moveTo>
                    <a:pt x="0" y="0"/>
                  </a:moveTo>
                  <a:lnTo>
                    <a:pt x="1278064" y="0"/>
                  </a:lnTo>
                  <a:lnTo>
                    <a:pt x="1278064" y="511683"/>
                  </a:lnTo>
                  <a:lnTo>
                    <a:pt x="0" y="51168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26"/>
            <p:cNvSpPr/>
            <p:nvPr/>
          </p:nvSpPr>
          <p:spPr>
            <a:xfrm>
              <a:off x="6548699" y="2724580"/>
              <a:ext cx="316840" cy="275091"/>
            </a:xfrm>
            <a:custGeom>
              <a:avLst/>
              <a:gdLst/>
              <a:ahLst/>
              <a:cxnLst/>
              <a:rect l="l" t="t" r="r" b="b"/>
              <a:pathLst>
                <a:path w="352044" h="305657" extrusionOk="0">
                  <a:moveTo>
                    <a:pt x="0" y="0"/>
                  </a:moveTo>
                  <a:lnTo>
                    <a:pt x="352044" y="0"/>
                  </a:lnTo>
                  <a:lnTo>
                    <a:pt x="352044" y="305657"/>
                  </a:lnTo>
                  <a:lnTo>
                    <a:pt x="0" y="305657"/>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26"/>
            <p:cNvSpPr/>
            <p:nvPr/>
          </p:nvSpPr>
          <p:spPr>
            <a:xfrm>
              <a:off x="6896308" y="2724580"/>
              <a:ext cx="741778" cy="20916"/>
            </a:xfrm>
            <a:custGeom>
              <a:avLst/>
              <a:gdLst/>
              <a:ahLst/>
              <a:cxnLst/>
              <a:rect l="l" t="t" r="r" b="b"/>
              <a:pathLst>
                <a:path w="824198" h="23240" extrusionOk="0">
                  <a:moveTo>
                    <a:pt x="0" y="0"/>
                  </a:moveTo>
                  <a:lnTo>
                    <a:pt x="824199" y="0"/>
                  </a:lnTo>
                  <a:lnTo>
                    <a:pt x="824199" y="23241"/>
                  </a:lnTo>
                  <a:lnTo>
                    <a:pt x="0" y="2324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26"/>
            <p:cNvSpPr/>
            <p:nvPr/>
          </p:nvSpPr>
          <p:spPr>
            <a:xfrm>
              <a:off x="6896308" y="2775721"/>
              <a:ext cx="741778" cy="20916"/>
            </a:xfrm>
            <a:custGeom>
              <a:avLst/>
              <a:gdLst/>
              <a:ahLst/>
              <a:cxnLst/>
              <a:rect l="l" t="t" r="r" b="b"/>
              <a:pathLst>
                <a:path w="824198" h="23240" extrusionOk="0">
                  <a:moveTo>
                    <a:pt x="0" y="0"/>
                  </a:moveTo>
                  <a:lnTo>
                    <a:pt x="824199" y="0"/>
                  </a:lnTo>
                  <a:lnTo>
                    <a:pt x="824199" y="23241"/>
                  </a:lnTo>
                  <a:lnTo>
                    <a:pt x="0" y="2324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26"/>
            <p:cNvSpPr/>
            <p:nvPr/>
          </p:nvSpPr>
          <p:spPr>
            <a:xfrm>
              <a:off x="6896308" y="2826777"/>
              <a:ext cx="741778" cy="20916"/>
            </a:xfrm>
            <a:custGeom>
              <a:avLst/>
              <a:gdLst/>
              <a:ahLst/>
              <a:cxnLst/>
              <a:rect l="l" t="t" r="r" b="b"/>
              <a:pathLst>
                <a:path w="824198" h="23240" extrusionOk="0">
                  <a:moveTo>
                    <a:pt x="0" y="0"/>
                  </a:moveTo>
                  <a:lnTo>
                    <a:pt x="824199" y="0"/>
                  </a:lnTo>
                  <a:lnTo>
                    <a:pt x="824199" y="23241"/>
                  </a:lnTo>
                  <a:lnTo>
                    <a:pt x="0" y="2324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26"/>
            <p:cNvSpPr/>
            <p:nvPr/>
          </p:nvSpPr>
          <p:spPr>
            <a:xfrm>
              <a:off x="6896308" y="2877919"/>
              <a:ext cx="741778" cy="20916"/>
            </a:xfrm>
            <a:custGeom>
              <a:avLst/>
              <a:gdLst/>
              <a:ahLst/>
              <a:cxnLst/>
              <a:rect l="l" t="t" r="r" b="b"/>
              <a:pathLst>
                <a:path w="824198" h="23240" extrusionOk="0">
                  <a:moveTo>
                    <a:pt x="0" y="0"/>
                  </a:moveTo>
                  <a:lnTo>
                    <a:pt x="824199" y="0"/>
                  </a:lnTo>
                  <a:lnTo>
                    <a:pt x="824199" y="23241"/>
                  </a:lnTo>
                  <a:lnTo>
                    <a:pt x="0" y="2324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98" name="Google Shape;798;p26"/>
            <p:cNvGrpSpPr/>
            <p:nvPr/>
          </p:nvGrpSpPr>
          <p:grpSpPr>
            <a:xfrm>
              <a:off x="7422424" y="2953744"/>
              <a:ext cx="216586" cy="46337"/>
              <a:chOff x="7007161" y="5033200"/>
              <a:chExt cx="240411" cy="51434"/>
            </a:xfrm>
          </p:grpSpPr>
          <p:sp>
            <p:nvSpPr>
              <p:cNvPr id="799" name="Google Shape;799;p26"/>
              <p:cNvSpPr/>
              <p:nvPr/>
            </p:nvSpPr>
            <p:spPr>
              <a:xfrm>
                <a:off x="7007161" y="5033200"/>
                <a:ext cx="240411" cy="51434"/>
              </a:xfrm>
              <a:custGeom>
                <a:avLst/>
                <a:gdLst/>
                <a:ahLst/>
                <a:cxnLst/>
                <a:rect l="l" t="t" r="r" b="b"/>
                <a:pathLst>
                  <a:path w="240411" h="51434" extrusionOk="0">
                    <a:moveTo>
                      <a:pt x="214694" y="51435"/>
                    </a:moveTo>
                    <a:lnTo>
                      <a:pt x="25718" y="51435"/>
                    </a:lnTo>
                    <a:cubicBezTo>
                      <a:pt x="11525" y="51435"/>
                      <a:pt x="0" y="39814"/>
                      <a:pt x="0" y="25717"/>
                    </a:cubicBezTo>
                    <a:lnTo>
                      <a:pt x="0" y="25717"/>
                    </a:lnTo>
                    <a:cubicBezTo>
                      <a:pt x="0" y="11525"/>
                      <a:pt x="11621" y="0"/>
                      <a:pt x="25718" y="0"/>
                    </a:cubicBezTo>
                    <a:lnTo>
                      <a:pt x="214694" y="0"/>
                    </a:lnTo>
                    <a:cubicBezTo>
                      <a:pt x="228886" y="0"/>
                      <a:pt x="240411" y="11621"/>
                      <a:pt x="240411" y="25717"/>
                    </a:cubicBezTo>
                    <a:lnTo>
                      <a:pt x="240411" y="25717"/>
                    </a:lnTo>
                    <a:cubicBezTo>
                      <a:pt x="240411" y="39909"/>
                      <a:pt x="228791" y="51435"/>
                      <a:pt x="214694" y="5143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26"/>
              <p:cNvSpPr/>
              <p:nvPr/>
            </p:nvSpPr>
            <p:spPr>
              <a:xfrm>
                <a:off x="7073264" y="5047202"/>
                <a:ext cx="108204" cy="23240"/>
              </a:xfrm>
              <a:custGeom>
                <a:avLst/>
                <a:gdLst/>
                <a:ahLst/>
                <a:cxnLst/>
                <a:rect l="l" t="t" r="r" b="b"/>
                <a:pathLst>
                  <a:path w="108204" h="23240" extrusionOk="0">
                    <a:moveTo>
                      <a:pt x="96584" y="23241"/>
                    </a:moveTo>
                    <a:lnTo>
                      <a:pt x="11621" y="23241"/>
                    </a:lnTo>
                    <a:cubicBezTo>
                      <a:pt x="5239" y="23241"/>
                      <a:pt x="0" y="18002"/>
                      <a:pt x="0" y="11620"/>
                    </a:cubicBezTo>
                    <a:lnTo>
                      <a:pt x="0" y="11620"/>
                    </a:lnTo>
                    <a:cubicBezTo>
                      <a:pt x="0" y="5239"/>
                      <a:pt x="5239" y="0"/>
                      <a:pt x="11621" y="0"/>
                    </a:cubicBezTo>
                    <a:lnTo>
                      <a:pt x="96584" y="0"/>
                    </a:lnTo>
                    <a:cubicBezTo>
                      <a:pt x="102965" y="0"/>
                      <a:pt x="108204" y="5239"/>
                      <a:pt x="108204" y="11620"/>
                    </a:cubicBezTo>
                    <a:lnTo>
                      <a:pt x="108204" y="11620"/>
                    </a:lnTo>
                    <a:cubicBezTo>
                      <a:pt x="108204" y="18002"/>
                      <a:pt x="102965" y="23241"/>
                      <a:pt x="96584" y="2324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01" name="Google Shape;801;p26"/>
            <p:cNvGrpSpPr/>
            <p:nvPr/>
          </p:nvGrpSpPr>
          <p:grpSpPr>
            <a:xfrm>
              <a:off x="6548871" y="2408331"/>
              <a:ext cx="1090139" cy="89414"/>
              <a:chOff x="6037516" y="4427791"/>
              <a:chExt cx="1210056" cy="99250"/>
            </a:xfrm>
          </p:grpSpPr>
          <p:sp>
            <p:nvSpPr>
              <p:cNvPr id="802" name="Google Shape;802;p26"/>
              <p:cNvSpPr/>
              <p:nvPr/>
            </p:nvSpPr>
            <p:spPr>
              <a:xfrm>
                <a:off x="6037516" y="4427791"/>
                <a:ext cx="49625" cy="99250"/>
              </a:xfrm>
              <a:custGeom>
                <a:avLst/>
                <a:gdLst/>
                <a:ahLst/>
                <a:cxnLst/>
                <a:rect l="l" t="t" r="r" b="b"/>
                <a:pathLst>
                  <a:path w="49625" h="99250" extrusionOk="0">
                    <a:moveTo>
                      <a:pt x="0" y="49625"/>
                    </a:moveTo>
                    <a:lnTo>
                      <a:pt x="49625" y="99251"/>
                    </a:lnTo>
                    <a:lnTo>
                      <a:pt x="49625" y="0"/>
                    </a:lnTo>
                    <a:lnTo>
                      <a:pt x="0" y="4962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26"/>
              <p:cNvSpPr/>
              <p:nvPr/>
            </p:nvSpPr>
            <p:spPr>
              <a:xfrm>
                <a:off x="7197947" y="4427791"/>
                <a:ext cx="49625" cy="99250"/>
              </a:xfrm>
              <a:custGeom>
                <a:avLst/>
                <a:gdLst/>
                <a:ahLst/>
                <a:cxnLst/>
                <a:rect l="l" t="t" r="r" b="b"/>
                <a:pathLst>
                  <a:path w="49625" h="99250" extrusionOk="0">
                    <a:moveTo>
                      <a:pt x="0" y="0"/>
                    </a:moveTo>
                    <a:lnTo>
                      <a:pt x="0" y="99251"/>
                    </a:lnTo>
                    <a:lnTo>
                      <a:pt x="49625" y="49625"/>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04" name="Google Shape;804;p26"/>
            <p:cNvGrpSpPr/>
            <p:nvPr/>
          </p:nvGrpSpPr>
          <p:grpSpPr>
            <a:xfrm>
              <a:off x="7012935" y="2651519"/>
              <a:ext cx="157033" cy="16304"/>
              <a:chOff x="6552628" y="4697730"/>
              <a:chExt cx="174307" cy="18097"/>
            </a:xfrm>
          </p:grpSpPr>
          <p:sp>
            <p:nvSpPr>
              <p:cNvPr id="805" name="Google Shape;805;p26"/>
              <p:cNvSpPr/>
              <p:nvPr/>
            </p:nvSpPr>
            <p:spPr>
              <a:xfrm>
                <a:off x="6552628" y="4697730"/>
                <a:ext cx="18097" cy="18097"/>
              </a:xfrm>
              <a:custGeom>
                <a:avLst/>
                <a:gdLst/>
                <a:ahLst/>
                <a:cxnLst/>
                <a:rect l="l" t="t" r="r" b="b"/>
                <a:pathLst>
                  <a:path w="18097" h="18097" extrusionOk="0">
                    <a:moveTo>
                      <a:pt x="18098" y="9049"/>
                    </a:moveTo>
                    <a:cubicBezTo>
                      <a:pt x="18098" y="14002"/>
                      <a:pt x="14097" y="18097"/>
                      <a:pt x="9049" y="18097"/>
                    </a:cubicBezTo>
                    <a:cubicBezTo>
                      <a:pt x="4000" y="18097"/>
                      <a:pt x="0" y="14097"/>
                      <a:pt x="0" y="9049"/>
                    </a:cubicBezTo>
                    <a:cubicBezTo>
                      <a:pt x="0" y="4000"/>
                      <a:pt x="4000" y="0"/>
                      <a:pt x="9049" y="0"/>
                    </a:cubicBezTo>
                    <a:cubicBezTo>
                      <a:pt x="14097" y="0"/>
                      <a:pt x="18098" y="4000"/>
                      <a:pt x="18098" y="9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26"/>
              <p:cNvSpPr/>
              <p:nvPr/>
            </p:nvSpPr>
            <p:spPr>
              <a:xfrm>
                <a:off x="6591681" y="4697730"/>
                <a:ext cx="18097" cy="18097"/>
              </a:xfrm>
              <a:custGeom>
                <a:avLst/>
                <a:gdLst/>
                <a:ahLst/>
                <a:cxnLst/>
                <a:rect l="l" t="t" r="r" b="b"/>
                <a:pathLst>
                  <a:path w="18097" h="18097" extrusionOk="0">
                    <a:moveTo>
                      <a:pt x="18098" y="9049"/>
                    </a:moveTo>
                    <a:cubicBezTo>
                      <a:pt x="18098" y="14046"/>
                      <a:pt x="14046" y="18098"/>
                      <a:pt x="9049" y="18098"/>
                    </a:cubicBezTo>
                    <a:cubicBezTo>
                      <a:pt x="4051" y="18098"/>
                      <a:pt x="0" y="14046"/>
                      <a:pt x="0" y="9049"/>
                    </a:cubicBezTo>
                    <a:cubicBezTo>
                      <a:pt x="0" y="4051"/>
                      <a:pt x="4051" y="0"/>
                      <a:pt x="9049" y="0"/>
                    </a:cubicBezTo>
                    <a:cubicBezTo>
                      <a:pt x="14046" y="0"/>
                      <a:pt x="18098" y="4051"/>
                      <a:pt x="18098" y="904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26"/>
              <p:cNvSpPr/>
              <p:nvPr/>
            </p:nvSpPr>
            <p:spPr>
              <a:xfrm>
                <a:off x="6630733" y="4697730"/>
                <a:ext cx="18097" cy="18097"/>
              </a:xfrm>
              <a:custGeom>
                <a:avLst/>
                <a:gdLst/>
                <a:ahLst/>
                <a:cxnLst/>
                <a:rect l="l" t="t" r="r" b="b"/>
                <a:pathLst>
                  <a:path w="18097" h="18097" extrusionOk="0">
                    <a:moveTo>
                      <a:pt x="18097" y="9049"/>
                    </a:moveTo>
                    <a:cubicBezTo>
                      <a:pt x="18097" y="14002"/>
                      <a:pt x="14097" y="18097"/>
                      <a:pt x="9049" y="18097"/>
                    </a:cubicBezTo>
                    <a:cubicBezTo>
                      <a:pt x="4000" y="18097"/>
                      <a:pt x="0" y="14097"/>
                      <a:pt x="0" y="9049"/>
                    </a:cubicBezTo>
                    <a:cubicBezTo>
                      <a:pt x="0" y="4000"/>
                      <a:pt x="4000" y="0"/>
                      <a:pt x="9049" y="0"/>
                    </a:cubicBezTo>
                    <a:cubicBezTo>
                      <a:pt x="14097" y="0"/>
                      <a:pt x="18097" y="4000"/>
                      <a:pt x="18097" y="9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26"/>
              <p:cNvSpPr/>
              <p:nvPr/>
            </p:nvSpPr>
            <p:spPr>
              <a:xfrm>
                <a:off x="6669881" y="4697730"/>
                <a:ext cx="18097" cy="18097"/>
              </a:xfrm>
              <a:custGeom>
                <a:avLst/>
                <a:gdLst/>
                <a:ahLst/>
                <a:cxnLst/>
                <a:rect l="l" t="t" r="r" b="b"/>
                <a:pathLst>
                  <a:path w="18097" h="18097" extrusionOk="0">
                    <a:moveTo>
                      <a:pt x="18098" y="9049"/>
                    </a:moveTo>
                    <a:cubicBezTo>
                      <a:pt x="18098" y="14046"/>
                      <a:pt x="14046" y="18098"/>
                      <a:pt x="9049" y="18098"/>
                    </a:cubicBezTo>
                    <a:cubicBezTo>
                      <a:pt x="4051" y="18098"/>
                      <a:pt x="0" y="14046"/>
                      <a:pt x="0" y="9049"/>
                    </a:cubicBezTo>
                    <a:cubicBezTo>
                      <a:pt x="0" y="4051"/>
                      <a:pt x="4051" y="0"/>
                      <a:pt x="9049" y="0"/>
                    </a:cubicBezTo>
                    <a:cubicBezTo>
                      <a:pt x="14046" y="0"/>
                      <a:pt x="18098" y="4051"/>
                      <a:pt x="18098" y="9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26"/>
              <p:cNvSpPr/>
              <p:nvPr/>
            </p:nvSpPr>
            <p:spPr>
              <a:xfrm>
                <a:off x="6708838" y="4697730"/>
                <a:ext cx="18097" cy="18097"/>
              </a:xfrm>
              <a:custGeom>
                <a:avLst/>
                <a:gdLst/>
                <a:ahLst/>
                <a:cxnLst/>
                <a:rect l="l" t="t" r="r" b="b"/>
                <a:pathLst>
                  <a:path w="18097" h="18097" extrusionOk="0">
                    <a:moveTo>
                      <a:pt x="18097" y="9049"/>
                    </a:moveTo>
                    <a:cubicBezTo>
                      <a:pt x="18097" y="14002"/>
                      <a:pt x="14097" y="18097"/>
                      <a:pt x="9048" y="18097"/>
                    </a:cubicBezTo>
                    <a:cubicBezTo>
                      <a:pt x="4000" y="18097"/>
                      <a:pt x="0" y="14097"/>
                      <a:pt x="0" y="9049"/>
                    </a:cubicBezTo>
                    <a:cubicBezTo>
                      <a:pt x="0" y="4000"/>
                      <a:pt x="4000" y="0"/>
                      <a:pt x="9048" y="0"/>
                    </a:cubicBezTo>
                    <a:cubicBezTo>
                      <a:pt x="14097" y="0"/>
                      <a:pt x="18097" y="4000"/>
                      <a:pt x="18097" y="9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10" name="Google Shape;810;p26"/>
            <p:cNvSpPr/>
            <p:nvPr/>
          </p:nvSpPr>
          <p:spPr>
            <a:xfrm>
              <a:off x="6548699" y="3046960"/>
              <a:ext cx="1089050" cy="8572"/>
            </a:xfrm>
            <a:custGeom>
              <a:avLst/>
              <a:gdLst/>
              <a:ahLst/>
              <a:cxnLst/>
              <a:rect l="l" t="t" r="r" b="b"/>
              <a:pathLst>
                <a:path w="1210055" h="9525" extrusionOk="0">
                  <a:moveTo>
                    <a:pt x="0" y="0"/>
                  </a:moveTo>
                  <a:lnTo>
                    <a:pt x="1210056" y="0"/>
                  </a:lnTo>
                </a:path>
              </a:pathLst>
            </a:custGeom>
            <a:noFill/>
            <a:ln w="17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1" name="Google Shape;811;p26"/>
            <p:cNvGrpSpPr/>
            <p:nvPr/>
          </p:nvGrpSpPr>
          <p:grpSpPr>
            <a:xfrm>
              <a:off x="6505708" y="2659414"/>
              <a:ext cx="413779" cy="413778"/>
              <a:chOff x="5989605" y="4706493"/>
              <a:chExt cx="459295" cy="459294"/>
            </a:xfrm>
          </p:grpSpPr>
          <p:grpSp>
            <p:nvGrpSpPr>
              <p:cNvPr id="812" name="Google Shape;812;p26"/>
              <p:cNvGrpSpPr/>
              <p:nvPr/>
            </p:nvGrpSpPr>
            <p:grpSpPr>
              <a:xfrm>
                <a:off x="6001893" y="4718780"/>
                <a:ext cx="444150" cy="444151"/>
                <a:chOff x="6001893" y="4718780"/>
                <a:chExt cx="444150" cy="444151"/>
              </a:xfrm>
            </p:grpSpPr>
            <p:sp>
              <p:nvSpPr>
                <p:cNvPr id="813" name="Google Shape;813;p26"/>
                <p:cNvSpPr/>
                <p:nvPr/>
              </p:nvSpPr>
              <p:spPr>
                <a:xfrm>
                  <a:off x="6017418" y="5153406"/>
                  <a:ext cx="388048" cy="9525"/>
                </a:xfrm>
                <a:custGeom>
                  <a:avLst/>
                  <a:gdLst/>
                  <a:ahLst/>
                  <a:cxnLst/>
                  <a:rect l="l" t="t" r="r" b="b"/>
                  <a:pathLst>
                    <a:path w="388048" h="9525" extrusionOk="0">
                      <a:moveTo>
                        <a:pt x="388048" y="0"/>
                      </a:moveTo>
                      <a:lnTo>
                        <a:pt x="0" y="0"/>
                      </a:lnTo>
                    </a:path>
                  </a:pathLst>
                </a:custGeom>
                <a:solidFill>
                  <a:schemeClr val="dk1"/>
                </a:solidFill>
                <a:ln w="1580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26"/>
                <p:cNvSpPr/>
                <p:nvPr/>
              </p:nvSpPr>
              <p:spPr>
                <a:xfrm>
                  <a:off x="6001893" y="4734306"/>
                  <a:ext cx="9525" cy="388048"/>
                </a:xfrm>
                <a:custGeom>
                  <a:avLst/>
                  <a:gdLst/>
                  <a:ahLst/>
                  <a:cxnLst/>
                  <a:rect l="l" t="t" r="r" b="b"/>
                  <a:pathLst>
                    <a:path w="9525" h="388048" extrusionOk="0">
                      <a:moveTo>
                        <a:pt x="0" y="388049"/>
                      </a:moveTo>
                      <a:lnTo>
                        <a:pt x="0" y="0"/>
                      </a:lnTo>
                    </a:path>
                  </a:pathLst>
                </a:custGeom>
                <a:solidFill>
                  <a:schemeClr val="dk1"/>
                </a:solidFill>
                <a:ln w="1580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26"/>
                <p:cNvSpPr/>
                <p:nvPr/>
              </p:nvSpPr>
              <p:spPr>
                <a:xfrm>
                  <a:off x="6032944" y="4718780"/>
                  <a:ext cx="388048" cy="9525"/>
                </a:xfrm>
                <a:custGeom>
                  <a:avLst/>
                  <a:gdLst/>
                  <a:ahLst/>
                  <a:cxnLst/>
                  <a:rect l="l" t="t" r="r" b="b"/>
                  <a:pathLst>
                    <a:path w="388048" h="9525" extrusionOk="0">
                      <a:moveTo>
                        <a:pt x="0" y="0"/>
                      </a:moveTo>
                      <a:lnTo>
                        <a:pt x="388048" y="0"/>
                      </a:lnTo>
                    </a:path>
                  </a:pathLst>
                </a:custGeom>
                <a:solidFill>
                  <a:schemeClr val="dk1"/>
                </a:solidFill>
                <a:ln w="1580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26"/>
                <p:cNvSpPr/>
                <p:nvPr/>
              </p:nvSpPr>
              <p:spPr>
                <a:xfrm>
                  <a:off x="6436518" y="4749831"/>
                  <a:ext cx="9525" cy="388048"/>
                </a:xfrm>
                <a:custGeom>
                  <a:avLst/>
                  <a:gdLst/>
                  <a:ahLst/>
                  <a:cxnLst/>
                  <a:rect l="l" t="t" r="r" b="b"/>
                  <a:pathLst>
                    <a:path w="9525" h="388048" extrusionOk="0">
                      <a:moveTo>
                        <a:pt x="0" y="0"/>
                      </a:moveTo>
                      <a:lnTo>
                        <a:pt x="0" y="388049"/>
                      </a:lnTo>
                    </a:path>
                  </a:pathLst>
                </a:custGeom>
                <a:solidFill>
                  <a:schemeClr val="dk1"/>
                </a:solidFill>
                <a:ln w="1580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17" name="Google Shape;817;p26"/>
              <p:cNvGrpSpPr/>
              <p:nvPr/>
            </p:nvGrpSpPr>
            <p:grpSpPr>
              <a:xfrm>
                <a:off x="5989605" y="4706493"/>
                <a:ext cx="459295" cy="459294"/>
                <a:chOff x="5989605" y="4706493"/>
                <a:chExt cx="459295" cy="459294"/>
              </a:xfrm>
            </p:grpSpPr>
            <p:grpSp>
              <p:nvGrpSpPr>
                <p:cNvPr id="818" name="Google Shape;818;p26"/>
                <p:cNvGrpSpPr/>
                <p:nvPr/>
              </p:nvGrpSpPr>
              <p:grpSpPr>
                <a:xfrm>
                  <a:off x="5989605" y="4706493"/>
                  <a:ext cx="459295" cy="24669"/>
                  <a:chOff x="5989605" y="4706493"/>
                  <a:chExt cx="459295" cy="24669"/>
                </a:xfrm>
              </p:grpSpPr>
              <p:sp>
                <p:nvSpPr>
                  <p:cNvPr id="819" name="Google Shape;819;p26"/>
                  <p:cNvSpPr/>
                  <p:nvPr/>
                </p:nvSpPr>
                <p:spPr>
                  <a:xfrm>
                    <a:off x="5989605" y="4706493"/>
                    <a:ext cx="24669" cy="24669"/>
                  </a:xfrm>
                  <a:custGeom>
                    <a:avLst/>
                    <a:gdLst/>
                    <a:ahLst/>
                    <a:cxnLst/>
                    <a:rect l="l" t="t" r="r" b="b"/>
                    <a:pathLst>
                      <a:path w="24669" h="24669" extrusionOk="0">
                        <a:moveTo>
                          <a:pt x="0" y="0"/>
                        </a:moveTo>
                        <a:lnTo>
                          <a:pt x="24670" y="0"/>
                        </a:lnTo>
                        <a:lnTo>
                          <a:pt x="24670" y="24670"/>
                        </a:lnTo>
                        <a:lnTo>
                          <a:pt x="0" y="246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26"/>
                  <p:cNvSpPr/>
                  <p:nvPr/>
                </p:nvSpPr>
                <p:spPr>
                  <a:xfrm>
                    <a:off x="6206871" y="4706493"/>
                    <a:ext cx="24669" cy="24669"/>
                  </a:xfrm>
                  <a:custGeom>
                    <a:avLst/>
                    <a:gdLst/>
                    <a:ahLst/>
                    <a:cxnLst/>
                    <a:rect l="l" t="t" r="r" b="b"/>
                    <a:pathLst>
                      <a:path w="24669" h="24669" extrusionOk="0">
                        <a:moveTo>
                          <a:pt x="0" y="0"/>
                        </a:moveTo>
                        <a:lnTo>
                          <a:pt x="24670" y="0"/>
                        </a:lnTo>
                        <a:lnTo>
                          <a:pt x="24670" y="24670"/>
                        </a:lnTo>
                        <a:lnTo>
                          <a:pt x="0" y="246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26"/>
                  <p:cNvSpPr/>
                  <p:nvPr/>
                </p:nvSpPr>
                <p:spPr>
                  <a:xfrm>
                    <a:off x="6424231" y="4706493"/>
                    <a:ext cx="24669" cy="24669"/>
                  </a:xfrm>
                  <a:custGeom>
                    <a:avLst/>
                    <a:gdLst/>
                    <a:ahLst/>
                    <a:cxnLst/>
                    <a:rect l="l" t="t" r="r" b="b"/>
                    <a:pathLst>
                      <a:path w="24669" h="24669" extrusionOk="0">
                        <a:moveTo>
                          <a:pt x="0" y="0"/>
                        </a:moveTo>
                        <a:lnTo>
                          <a:pt x="24670" y="0"/>
                        </a:lnTo>
                        <a:lnTo>
                          <a:pt x="24670" y="24670"/>
                        </a:lnTo>
                        <a:lnTo>
                          <a:pt x="0" y="246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2" name="Google Shape;822;p26"/>
                <p:cNvGrpSpPr/>
                <p:nvPr/>
              </p:nvGrpSpPr>
              <p:grpSpPr>
                <a:xfrm>
                  <a:off x="5989605" y="4923758"/>
                  <a:ext cx="459295" cy="24669"/>
                  <a:chOff x="5989605" y="4923758"/>
                  <a:chExt cx="459295" cy="24669"/>
                </a:xfrm>
              </p:grpSpPr>
              <p:sp>
                <p:nvSpPr>
                  <p:cNvPr id="823" name="Google Shape;823;p26"/>
                  <p:cNvSpPr/>
                  <p:nvPr/>
                </p:nvSpPr>
                <p:spPr>
                  <a:xfrm>
                    <a:off x="5989605" y="4923758"/>
                    <a:ext cx="24669" cy="24669"/>
                  </a:xfrm>
                  <a:custGeom>
                    <a:avLst/>
                    <a:gdLst/>
                    <a:ahLst/>
                    <a:cxnLst/>
                    <a:rect l="l" t="t" r="r" b="b"/>
                    <a:pathLst>
                      <a:path w="24669" h="24669" extrusionOk="0">
                        <a:moveTo>
                          <a:pt x="0" y="0"/>
                        </a:moveTo>
                        <a:lnTo>
                          <a:pt x="24670" y="0"/>
                        </a:lnTo>
                        <a:lnTo>
                          <a:pt x="24670" y="24670"/>
                        </a:lnTo>
                        <a:lnTo>
                          <a:pt x="0" y="246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26"/>
                  <p:cNvSpPr/>
                  <p:nvPr/>
                </p:nvSpPr>
                <p:spPr>
                  <a:xfrm>
                    <a:off x="6424231" y="4923758"/>
                    <a:ext cx="24669" cy="24669"/>
                  </a:xfrm>
                  <a:custGeom>
                    <a:avLst/>
                    <a:gdLst/>
                    <a:ahLst/>
                    <a:cxnLst/>
                    <a:rect l="l" t="t" r="r" b="b"/>
                    <a:pathLst>
                      <a:path w="24669" h="24669" extrusionOk="0">
                        <a:moveTo>
                          <a:pt x="0" y="0"/>
                        </a:moveTo>
                        <a:lnTo>
                          <a:pt x="24670" y="0"/>
                        </a:lnTo>
                        <a:lnTo>
                          <a:pt x="24670" y="24670"/>
                        </a:lnTo>
                        <a:lnTo>
                          <a:pt x="0" y="246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5" name="Google Shape;825;p26"/>
                <p:cNvGrpSpPr/>
                <p:nvPr/>
              </p:nvGrpSpPr>
              <p:grpSpPr>
                <a:xfrm>
                  <a:off x="5989605" y="5141118"/>
                  <a:ext cx="459295" cy="24669"/>
                  <a:chOff x="5989605" y="5141118"/>
                  <a:chExt cx="459295" cy="24669"/>
                </a:xfrm>
              </p:grpSpPr>
              <p:sp>
                <p:nvSpPr>
                  <p:cNvPr id="826" name="Google Shape;826;p26"/>
                  <p:cNvSpPr/>
                  <p:nvPr/>
                </p:nvSpPr>
                <p:spPr>
                  <a:xfrm>
                    <a:off x="5989605" y="5141118"/>
                    <a:ext cx="24669" cy="24669"/>
                  </a:xfrm>
                  <a:custGeom>
                    <a:avLst/>
                    <a:gdLst/>
                    <a:ahLst/>
                    <a:cxnLst/>
                    <a:rect l="l" t="t" r="r" b="b"/>
                    <a:pathLst>
                      <a:path w="24669" h="24669" extrusionOk="0">
                        <a:moveTo>
                          <a:pt x="0" y="0"/>
                        </a:moveTo>
                        <a:lnTo>
                          <a:pt x="24670" y="0"/>
                        </a:lnTo>
                        <a:lnTo>
                          <a:pt x="24670" y="24670"/>
                        </a:lnTo>
                        <a:lnTo>
                          <a:pt x="0" y="246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26"/>
                  <p:cNvSpPr/>
                  <p:nvPr/>
                </p:nvSpPr>
                <p:spPr>
                  <a:xfrm>
                    <a:off x="6206871" y="5141118"/>
                    <a:ext cx="24669" cy="24669"/>
                  </a:xfrm>
                  <a:custGeom>
                    <a:avLst/>
                    <a:gdLst/>
                    <a:ahLst/>
                    <a:cxnLst/>
                    <a:rect l="l" t="t" r="r" b="b"/>
                    <a:pathLst>
                      <a:path w="24669" h="24669" extrusionOk="0">
                        <a:moveTo>
                          <a:pt x="0" y="0"/>
                        </a:moveTo>
                        <a:lnTo>
                          <a:pt x="24670" y="0"/>
                        </a:lnTo>
                        <a:lnTo>
                          <a:pt x="24670" y="24670"/>
                        </a:lnTo>
                        <a:lnTo>
                          <a:pt x="0" y="246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26"/>
                  <p:cNvSpPr/>
                  <p:nvPr/>
                </p:nvSpPr>
                <p:spPr>
                  <a:xfrm>
                    <a:off x="6424231" y="5141118"/>
                    <a:ext cx="24669" cy="24669"/>
                  </a:xfrm>
                  <a:custGeom>
                    <a:avLst/>
                    <a:gdLst/>
                    <a:ahLst/>
                    <a:cxnLst/>
                    <a:rect l="l" t="t" r="r" b="b"/>
                    <a:pathLst>
                      <a:path w="24669" h="24669" extrusionOk="0">
                        <a:moveTo>
                          <a:pt x="0" y="0"/>
                        </a:moveTo>
                        <a:lnTo>
                          <a:pt x="24670" y="0"/>
                        </a:lnTo>
                        <a:lnTo>
                          <a:pt x="24670" y="24670"/>
                        </a:lnTo>
                        <a:lnTo>
                          <a:pt x="0" y="246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grpSp>
        <p:nvGrpSpPr>
          <p:cNvPr id="829" name="Google Shape;829;p26"/>
          <p:cNvGrpSpPr/>
          <p:nvPr/>
        </p:nvGrpSpPr>
        <p:grpSpPr>
          <a:xfrm>
            <a:off x="5248799" y="1817418"/>
            <a:ext cx="479083" cy="595031"/>
            <a:chOff x="5580610" y="1953710"/>
            <a:chExt cx="392498" cy="487491"/>
          </a:xfrm>
        </p:grpSpPr>
        <p:grpSp>
          <p:nvGrpSpPr>
            <p:cNvPr id="830" name="Google Shape;830;p26"/>
            <p:cNvGrpSpPr/>
            <p:nvPr/>
          </p:nvGrpSpPr>
          <p:grpSpPr>
            <a:xfrm>
              <a:off x="5580610" y="1953710"/>
              <a:ext cx="392498" cy="487491"/>
              <a:chOff x="7385113" y="1535430"/>
              <a:chExt cx="435673" cy="541115"/>
            </a:xfrm>
          </p:grpSpPr>
          <p:sp>
            <p:nvSpPr>
              <p:cNvPr id="831" name="Google Shape;831;p26"/>
              <p:cNvSpPr/>
              <p:nvPr/>
            </p:nvSpPr>
            <p:spPr>
              <a:xfrm>
                <a:off x="7385113" y="1535430"/>
                <a:ext cx="435673" cy="541115"/>
              </a:xfrm>
              <a:custGeom>
                <a:avLst/>
                <a:gdLst/>
                <a:ahLst/>
                <a:cxnLst/>
                <a:rect l="l" t="t" r="r" b="b"/>
                <a:pathLst>
                  <a:path w="435673" h="541115" extrusionOk="0">
                    <a:moveTo>
                      <a:pt x="394621" y="0"/>
                    </a:moveTo>
                    <a:cubicBezTo>
                      <a:pt x="417294" y="0"/>
                      <a:pt x="435674" y="18380"/>
                      <a:pt x="435674" y="41053"/>
                    </a:cubicBezTo>
                    <a:lnTo>
                      <a:pt x="435674" y="500062"/>
                    </a:lnTo>
                    <a:cubicBezTo>
                      <a:pt x="435674" y="522735"/>
                      <a:pt x="417294" y="541115"/>
                      <a:pt x="394621" y="541115"/>
                    </a:cubicBezTo>
                    <a:lnTo>
                      <a:pt x="41053" y="541115"/>
                    </a:lnTo>
                    <a:cubicBezTo>
                      <a:pt x="18380" y="541115"/>
                      <a:pt x="0" y="522735"/>
                      <a:pt x="0" y="500062"/>
                    </a:cubicBezTo>
                    <a:lnTo>
                      <a:pt x="0" y="41053"/>
                    </a:lnTo>
                    <a:cubicBezTo>
                      <a:pt x="0" y="18380"/>
                      <a:pt x="18380" y="0"/>
                      <a:pt x="41053"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32" name="Google Shape;832;p26"/>
              <p:cNvGrpSpPr/>
              <p:nvPr/>
            </p:nvGrpSpPr>
            <p:grpSpPr>
              <a:xfrm>
                <a:off x="7612094" y="1566576"/>
                <a:ext cx="164781" cy="41529"/>
                <a:chOff x="7612094" y="1566576"/>
                <a:chExt cx="164781" cy="41529"/>
              </a:xfrm>
            </p:grpSpPr>
            <p:sp>
              <p:nvSpPr>
                <p:cNvPr id="833" name="Google Shape;833;p26"/>
                <p:cNvSpPr/>
                <p:nvPr/>
              </p:nvSpPr>
              <p:spPr>
                <a:xfrm>
                  <a:off x="7735347" y="1566576"/>
                  <a:ext cx="41528" cy="41529"/>
                </a:xfrm>
                <a:custGeom>
                  <a:avLst/>
                  <a:gdLst/>
                  <a:ahLst/>
                  <a:cxnLst/>
                  <a:rect l="l" t="t" r="r" b="b"/>
                  <a:pathLst>
                    <a:path w="41528" h="41529" extrusionOk="0">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26"/>
                <p:cNvSpPr/>
                <p:nvPr/>
              </p:nvSpPr>
              <p:spPr>
                <a:xfrm>
                  <a:off x="7673721" y="1566576"/>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4"/>
                        <a:pt x="0" y="20765"/>
                      </a:cubicBezTo>
                      <a:cubicBezTo>
                        <a:pt x="0" y="9334"/>
                        <a:pt x="9334" y="0"/>
                        <a:pt x="20764" y="0"/>
                      </a:cubicBezTo>
                      <a:cubicBezTo>
                        <a:pt x="32195" y="0"/>
                        <a:pt x="41529" y="9334"/>
                        <a:pt x="41529" y="207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26"/>
                <p:cNvSpPr/>
                <p:nvPr/>
              </p:nvSpPr>
              <p:spPr>
                <a:xfrm>
                  <a:off x="7612094" y="1566576"/>
                  <a:ext cx="41529" cy="41529"/>
                </a:xfrm>
                <a:custGeom>
                  <a:avLst/>
                  <a:gdLst/>
                  <a:ahLst/>
                  <a:cxnLst/>
                  <a:rect l="l" t="t" r="r" b="b"/>
                  <a:pathLst>
                    <a:path w="41529" h="41529" extrusionOk="0">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36" name="Google Shape;836;p26"/>
            <p:cNvGrpSpPr/>
            <p:nvPr/>
          </p:nvGrpSpPr>
          <p:grpSpPr>
            <a:xfrm>
              <a:off x="5612446" y="2047672"/>
              <a:ext cx="323505" cy="338352"/>
              <a:chOff x="7420451" y="1639728"/>
              <a:chExt cx="359091" cy="375571"/>
            </a:xfrm>
          </p:grpSpPr>
          <p:sp>
            <p:nvSpPr>
              <p:cNvPr id="837" name="Google Shape;837;p26"/>
              <p:cNvSpPr/>
              <p:nvPr/>
            </p:nvSpPr>
            <p:spPr>
              <a:xfrm>
                <a:off x="7420451" y="1852041"/>
                <a:ext cx="357473" cy="163258"/>
              </a:xfrm>
              <a:custGeom>
                <a:avLst/>
                <a:gdLst/>
                <a:ahLst/>
                <a:cxnLst/>
                <a:rect l="l" t="t" r="r" b="b"/>
                <a:pathLst>
                  <a:path w="357473" h="163258" extrusionOk="0">
                    <a:moveTo>
                      <a:pt x="40196" y="72962"/>
                    </a:moveTo>
                    <a:lnTo>
                      <a:pt x="0" y="72962"/>
                    </a:lnTo>
                    <a:lnTo>
                      <a:pt x="0" y="90297"/>
                    </a:lnTo>
                    <a:lnTo>
                      <a:pt x="40196" y="90297"/>
                    </a:lnTo>
                    <a:lnTo>
                      <a:pt x="40196" y="72962"/>
                    </a:lnTo>
                    <a:close/>
                    <a:moveTo>
                      <a:pt x="185166" y="126778"/>
                    </a:moveTo>
                    <a:lnTo>
                      <a:pt x="294894" y="126778"/>
                    </a:lnTo>
                    <a:lnTo>
                      <a:pt x="294894" y="109347"/>
                    </a:lnTo>
                    <a:lnTo>
                      <a:pt x="185166" y="109347"/>
                    </a:lnTo>
                    <a:lnTo>
                      <a:pt x="185166" y="126778"/>
                    </a:lnTo>
                    <a:close/>
                    <a:moveTo>
                      <a:pt x="294894" y="0"/>
                    </a:moveTo>
                    <a:lnTo>
                      <a:pt x="38291" y="0"/>
                    </a:lnTo>
                    <a:lnTo>
                      <a:pt x="38291" y="17335"/>
                    </a:lnTo>
                    <a:lnTo>
                      <a:pt x="294894" y="17335"/>
                    </a:lnTo>
                    <a:lnTo>
                      <a:pt x="294894" y="0"/>
                    </a:lnTo>
                    <a:close/>
                    <a:moveTo>
                      <a:pt x="0" y="163259"/>
                    </a:moveTo>
                    <a:lnTo>
                      <a:pt x="99632" y="163259"/>
                    </a:lnTo>
                    <a:lnTo>
                      <a:pt x="99632" y="145828"/>
                    </a:lnTo>
                    <a:lnTo>
                      <a:pt x="0" y="145828"/>
                    </a:lnTo>
                    <a:lnTo>
                      <a:pt x="0" y="163259"/>
                    </a:lnTo>
                    <a:close/>
                    <a:moveTo>
                      <a:pt x="76581" y="36481"/>
                    </a:moveTo>
                    <a:lnTo>
                      <a:pt x="0" y="36481"/>
                    </a:lnTo>
                    <a:lnTo>
                      <a:pt x="0" y="53816"/>
                    </a:lnTo>
                    <a:lnTo>
                      <a:pt x="76581" y="53816"/>
                    </a:lnTo>
                    <a:lnTo>
                      <a:pt x="76581" y="36481"/>
                    </a:lnTo>
                    <a:close/>
                    <a:moveTo>
                      <a:pt x="52483" y="90297"/>
                    </a:moveTo>
                    <a:lnTo>
                      <a:pt x="207836" y="90297"/>
                    </a:lnTo>
                    <a:lnTo>
                      <a:pt x="207836" y="72962"/>
                    </a:lnTo>
                    <a:lnTo>
                      <a:pt x="52483" y="72962"/>
                    </a:lnTo>
                    <a:lnTo>
                      <a:pt x="52483" y="90297"/>
                    </a:lnTo>
                    <a:close/>
                    <a:moveTo>
                      <a:pt x="164402" y="109347"/>
                    </a:moveTo>
                    <a:lnTo>
                      <a:pt x="0" y="109347"/>
                    </a:lnTo>
                    <a:lnTo>
                      <a:pt x="0" y="126778"/>
                    </a:lnTo>
                    <a:lnTo>
                      <a:pt x="164402" y="126778"/>
                    </a:lnTo>
                    <a:lnTo>
                      <a:pt x="164402" y="109347"/>
                    </a:lnTo>
                    <a:close/>
                    <a:moveTo>
                      <a:pt x="220218" y="90297"/>
                    </a:moveTo>
                    <a:lnTo>
                      <a:pt x="357378" y="90297"/>
                    </a:lnTo>
                    <a:lnTo>
                      <a:pt x="357378" y="72962"/>
                    </a:lnTo>
                    <a:lnTo>
                      <a:pt x="220218" y="72962"/>
                    </a:lnTo>
                    <a:lnTo>
                      <a:pt x="220218" y="90297"/>
                    </a:lnTo>
                    <a:close/>
                    <a:moveTo>
                      <a:pt x="97441" y="53816"/>
                    </a:moveTo>
                    <a:lnTo>
                      <a:pt x="357474" y="53816"/>
                    </a:lnTo>
                    <a:lnTo>
                      <a:pt x="357474" y="36481"/>
                    </a:lnTo>
                    <a:lnTo>
                      <a:pt x="97441" y="36481"/>
                    </a:lnTo>
                    <a:lnTo>
                      <a:pt x="97441" y="53816"/>
                    </a:lnTo>
                    <a:close/>
                    <a:moveTo>
                      <a:pt x="305371" y="0"/>
                    </a:moveTo>
                    <a:lnTo>
                      <a:pt x="305371" y="17335"/>
                    </a:lnTo>
                    <a:lnTo>
                      <a:pt x="357378" y="17335"/>
                    </a:lnTo>
                    <a:lnTo>
                      <a:pt x="357378" y="0"/>
                    </a:lnTo>
                    <a:lnTo>
                      <a:pt x="305371" y="0"/>
                    </a:lnTo>
                    <a:close/>
                    <a:moveTo>
                      <a:pt x="315659" y="126778"/>
                    </a:moveTo>
                    <a:lnTo>
                      <a:pt x="357378" y="126778"/>
                    </a:lnTo>
                    <a:lnTo>
                      <a:pt x="357378" y="109347"/>
                    </a:lnTo>
                    <a:lnTo>
                      <a:pt x="315659" y="109347"/>
                    </a:lnTo>
                    <a:lnTo>
                      <a:pt x="315659" y="126778"/>
                    </a:lnTo>
                    <a:close/>
                    <a:moveTo>
                      <a:pt x="120396" y="163259"/>
                    </a:moveTo>
                    <a:lnTo>
                      <a:pt x="222981" y="163259"/>
                    </a:lnTo>
                    <a:lnTo>
                      <a:pt x="222981" y="145828"/>
                    </a:lnTo>
                    <a:lnTo>
                      <a:pt x="120396" y="145828"/>
                    </a:lnTo>
                    <a:lnTo>
                      <a:pt x="120396" y="163259"/>
                    </a:lnTo>
                    <a:close/>
                    <a:moveTo>
                      <a:pt x="235363" y="163259"/>
                    </a:moveTo>
                    <a:lnTo>
                      <a:pt x="313563" y="163259"/>
                    </a:lnTo>
                    <a:lnTo>
                      <a:pt x="313563" y="145828"/>
                    </a:lnTo>
                    <a:lnTo>
                      <a:pt x="235363" y="145828"/>
                    </a:lnTo>
                    <a:lnTo>
                      <a:pt x="235363" y="16325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26"/>
              <p:cNvSpPr/>
              <p:nvPr/>
            </p:nvSpPr>
            <p:spPr>
              <a:xfrm>
                <a:off x="7425594" y="1639728"/>
                <a:ext cx="353948" cy="180117"/>
              </a:xfrm>
              <a:custGeom>
                <a:avLst/>
                <a:gdLst/>
                <a:ahLst/>
                <a:cxnLst/>
                <a:rect l="l" t="t" r="r" b="b"/>
                <a:pathLst>
                  <a:path w="353948" h="180117" extrusionOk="0">
                    <a:moveTo>
                      <a:pt x="0" y="0"/>
                    </a:moveTo>
                    <a:lnTo>
                      <a:pt x="353949" y="0"/>
                    </a:lnTo>
                    <a:lnTo>
                      <a:pt x="353949" y="180118"/>
                    </a:lnTo>
                    <a:lnTo>
                      <a:pt x="0" y="1801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39" name="Google Shape;839;p26"/>
          <p:cNvGrpSpPr/>
          <p:nvPr/>
        </p:nvGrpSpPr>
        <p:grpSpPr>
          <a:xfrm>
            <a:off x="7810967" y="2543174"/>
            <a:ext cx="1047787" cy="27232"/>
            <a:chOff x="7384446" y="3573113"/>
            <a:chExt cx="952880" cy="24765"/>
          </a:xfrm>
        </p:grpSpPr>
        <p:sp>
          <p:nvSpPr>
            <p:cNvPr id="840" name="Google Shape;840;p26"/>
            <p:cNvSpPr/>
            <p:nvPr/>
          </p:nvSpPr>
          <p:spPr>
            <a:xfrm>
              <a:off x="7396162" y="3585495"/>
              <a:ext cx="929354" cy="9525"/>
            </a:xfrm>
            <a:custGeom>
              <a:avLst/>
              <a:gdLst/>
              <a:ahLst/>
              <a:cxnLst/>
              <a:rect l="l" t="t" r="r" b="b"/>
              <a:pathLst>
                <a:path w="929354" h="9525" extrusionOk="0">
                  <a:moveTo>
                    <a:pt x="929354" y="0"/>
                  </a:moveTo>
                  <a:lnTo>
                    <a:pt x="0" y="0"/>
                  </a:lnTo>
                </a:path>
              </a:pathLst>
            </a:custGeom>
            <a:solidFill>
              <a:schemeClr val="accent4"/>
            </a:solidFill>
            <a:ln w="10950" cap="flat" cmpd="sng">
              <a:solidFill>
                <a:schemeClr val="accent4"/>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26"/>
            <p:cNvSpPr/>
            <p:nvPr/>
          </p:nvSpPr>
          <p:spPr>
            <a:xfrm>
              <a:off x="8312562" y="3573113"/>
              <a:ext cx="24764" cy="24765"/>
            </a:xfrm>
            <a:custGeom>
              <a:avLst/>
              <a:gdLst/>
              <a:ahLst/>
              <a:cxnLst/>
              <a:rect l="l" t="t" r="r" b="b"/>
              <a:pathLst>
                <a:path w="24764" h="24765" extrusionOk="0">
                  <a:moveTo>
                    <a:pt x="12382" y="0"/>
                  </a:moveTo>
                  <a:cubicBezTo>
                    <a:pt x="19240" y="0"/>
                    <a:pt x="24765" y="5524"/>
                    <a:pt x="24765" y="12382"/>
                  </a:cubicBezTo>
                  <a:cubicBezTo>
                    <a:pt x="24765" y="19240"/>
                    <a:pt x="19240" y="24765"/>
                    <a:pt x="12382" y="24765"/>
                  </a:cubicBezTo>
                  <a:cubicBezTo>
                    <a:pt x="5524" y="24765"/>
                    <a:pt x="0" y="19240"/>
                    <a:pt x="0" y="12382"/>
                  </a:cubicBezTo>
                  <a:cubicBezTo>
                    <a:pt x="0" y="5524"/>
                    <a:pt x="5524" y="0"/>
                    <a:pt x="12382"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26"/>
            <p:cNvSpPr/>
            <p:nvPr/>
          </p:nvSpPr>
          <p:spPr>
            <a:xfrm>
              <a:off x="7384446" y="3573113"/>
              <a:ext cx="24764" cy="24765"/>
            </a:xfrm>
            <a:custGeom>
              <a:avLst/>
              <a:gdLst/>
              <a:ahLst/>
              <a:cxnLst/>
              <a:rect l="l" t="t" r="r" b="b"/>
              <a:pathLst>
                <a:path w="24764" h="24765" extrusionOk="0">
                  <a:moveTo>
                    <a:pt x="12382" y="0"/>
                  </a:moveTo>
                  <a:cubicBezTo>
                    <a:pt x="5524" y="0"/>
                    <a:pt x="0" y="5524"/>
                    <a:pt x="0" y="12382"/>
                  </a:cubicBezTo>
                  <a:cubicBezTo>
                    <a:pt x="0" y="19240"/>
                    <a:pt x="5524" y="24765"/>
                    <a:pt x="12382" y="24765"/>
                  </a:cubicBezTo>
                  <a:cubicBezTo>
                    <a:pt x="19240" y="24765"/>
                    <a:pt x="24765" y="19240"/>
                    <a:pt x="24765" y="12382"/>
                  </a:cubicBezTo>
                  <a:cubicBezTo>
                    <a:pt x="24765" y="5524"/>
                    <a:pt x="19240" y="0"/>
                    <a:pt x="12382"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43" name="Google Shape;843;p26"/>
          <p:cNvGrpSpPr/>
          <p:nvPr/>
        </p:nvGrpSpPr>
        <p:grpSpPr>
          <a:xfrm>
            <a:off x="8348540" y="2013384"/>
            <a:ext cx="657643" cy="856749"/>
            <a:chOff x="-2" y="3134666"/>
            <a:chExt cx="498554" cy="649495"/>
          </a:xfrm>
        </p:grpSpPr>
        <p:grpSp>
          <p:nvGrpSpPr>
            <p:cNvPr id="844" name="Google Shape;844;p26"/>
            <p:cNvGrpSpPr/>
            <p:nvPr/>
          </p:nvGrpSpPr>
          <p:grpSpPr>
            <a:xfrm>
              <a:off x="-2" y="3134666"/>
              <a:ext cx="498554" cy="649495"/>
              <a:chOff x="895350" y="4265199"/>
              <a:chExt cx="598074" cy="779145"/>
            </a:xfrm>
          </p:grpSpPr>
          <p:sp>
            <p:nvSpPr>
              <p:cNvPr id="845" name="Google Shape;845;p26"/>
              <p:cNvSpPr/>
              <p:nvPr/>
            </p:nvSpPr>
            <p:spPr>
              <a:xfrm>
                <a:off x="895350" y="4265199"/>
                <a:ext cx="598074" cy="779145"/>
              </a:xfrm>
              <a:custGeom>
                <a:avLst/>
                <a:gdLst/>
                <a:ahLst/>
                <a:cxnLst/>
                <a:rect l="l" t="t" r="r" b="b"/>
                <a:pathLst>
                  <a:path w="598074" h="779145" extrusionOk="0">
                    <a:moveTo>
                      <a:pt x="557022" y="0"/>
                    </a:moveTo>
                    <a:cubicBezTo>
                      <a:pt x="579695" y="0"/>
                      <a:pt x="598075" y="18380"/>
                      <a:pt x="598075" y="41053"/>
                    </a:cubicBezTo>
                    <a:lnTo>
                      <a:pt x="598075" y="738092"/>
                    </a:lnTo>
                    <a:cubicBezTo>
                      <a:pt x="598075" y="760765"/>
                      <a:pt x="579695" y="779145"/>
                      <a:pt x="557022" y="779145"/>
                    </a:cubicBezTo>
                    <a:lnTo>
                      <a:pt x="41053" y="779145"/>
                    </a:lnTo>
                    <a:cubicBezTo>
                      <a:pt x="18380" y="779145"/>
                      <a:pt x="0" y="760765"/>
                      <a:pt x="0" y="738092"/>
                    </a:cubicBezTo>
                    <a:lnTo>
                      <a:pt x="0" y="41053"/>
                    </a:lnTo>
                    <a:cubicBezTo>
                      <a:pt x="0" y="18380"/>
                      <a:pt x="18380" y="0"/>
                      <a:pt x="41053"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46" name="Google Shape;846;p26"/>
              <p:cNvGrpSpPr/>
              <p:nvPr/>
            </p:nvGrpSpPr>
            <p:grpSpPr>
              <a:xfrm>
                <a:off x="1284732" y="4296441"/>
                <a:ext cx="164876" cy="41528"/>
                <a:chOff x="1284732" y="4296441"/>
                <a:chExt cx="164876" cy="41528"/>
              </a:xfrm>
            </p:grpSpPr>
            <p:sp>
              <p:nvSpPr>
                <p:cNvPr id="847" name="Google Shape;847;p26"/>
                <p:cNvSpPr/>
                <p:nvPr/>
              </p:nvSpPr>
              <p:spPr>
                <a:xfrm>
                  <a:off x="1408080" y="4296441"/>
                  <a:ext cx="41528" cy="41528"/>
                </a:xfrm>
                <a:custGeom>
                  <a:avLst/>
                  <a:gdLst/>
                  <a:ahLst/>
                  <a:cxnLst/>
                  <a:rect l="l" t="t" r="r" b="b"/>
                  <a:pathLst>
                    <a:path w="41528" h="41528" extrusionOk="0">
                      <a:moveTo>
                        <a:pt x="41529" y="20764"/>
                      </a:moveTo>
                      <a:cubicBezTo>
                        <a:pt x="41529" y="32290"/>
                        <a:pt x="32194" y="41529"/>
                        <a:pt x="20764" y="41529"/>
                      </a:cubicBezTo>
                      <a:cubicBezTo>
                        <a:pt x="9334" y="41529"/>
                        <a:pt x="0" y="32195"/>
                        <a:pt x="0" y="20764"/>
                      </a:cubicBezTo>
                      <a:cubicBezTo>
                        <a:pt x="0" y="9334"/>
                        <a:pt x="9334" y="0"/>
                        <a:pt x="20764" y="0"/>
                      </a:cubicBezTo>
                      <a:cubicBezTo>
                        <a:pt x="32194" y="0"/>
                        <a:pt x="41529" y="9334"/>
                        <a:pt x="41529" y="2076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26"/>
                <p:cNvSpPr/>
                <p:nvPr/>
              </p:nvSpPr>
              <p:spPr>
                <a:xfrm>
                  <a:off x="1346358" y="4296441"/>
                  <a:ext cx="41529" cy="41528"/>
                </a:xfrm>
                <a:custGeom>
                  <a:avLst/>
                  <a:gdLst/>
                  <a:ahLst/>
                  <a:cxnLst/>
                  <a:rect l="l" t="t" r="r" b="b"/>
                  <a:pathLst>
                    <a:path w="41529" h="41528" extrusionOk="0">
                      <a:moveTo>
                        <a:pt x="41529" y="20764"/>
                      </a:moveTo>
                      <a:cubicBezTo>
                        <a:pt x="41529" y="32290"/>
                        <a:pt x="32195" y="41529"/>
                        <a:pt x="20765" y="41529"/>
                      </a:cubicBezTo>
                      <a:cubicBezTo>
                        <a:pt x="9335" y="41529"/>
                        <a:pt x="0" y="32195"/>
                        <a:pt x="0" y="20764"/>
                      </a:cubicBezTo>
                      <a:cubicBezTo>
                        <a:pt x="0" y="9334"/>
                        <a:pt x="9335" y="0"/>
                        <a:pt x="20765" y="0"/>
                      </a:cubicBezTo>
                      <a:cubicBezTo>
                        <a:pt x="32195" y="0"/>
                        <a:pt x="41529" y="9334"/>
                        <a:pt x="41529" y="207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26"/>
                <p:cNvSpPr/>
                <p:nvPr/>
              </p:nvSpPr>
              <p:spPr>
                <a:xfrm>
                  <a:off x="1284732" y="4296441"/>
                  <a:ext cx="41529" cy="41528"/>
                </a:xfrm>
                <a:custGeom>
                  <a:avLst/>
                  <a:gdLst/>
                  <a:ahLst/>
                  <a:cxnLst/>
                  <a:rect l="l" t="t" r="r" b="b"/>
                  <a:pathLst>
                    <a:path w="41529" h="41528" extrusionOk="0">
                      <a:moveTo>
                        <a:pt x="41529" y="20764"/>
                      </a:moveTo>
                      <a:cubicBezTo>
                        <a:pt x="41529" y="32290"/>
                        <a:pt x="32194" y="41529"/>
                        <a:pt x="20765" y="41529"/>
                      </a:cubicBezTo>
                      <a:cubicBezTo>
                        <a:pt x="9334" y="41529"/>
                        <a:pt x="0" y="32195"/>
                        <a:pt x="0" y="20764"/>
                      </a:cubicBezTo>
                      <a:cubicBezTo>
                        <a:pt x="0" y="9334"/>
                        <a:pt x="9334" y="0"/>
                        <a:pt x="20765" y="0"/>
                      </a:cubicBezTo>
                      <a:cubicBezTo>
                        <a:pt x="32194" y="0"/>
                        <a:pt x="41529" y="9334"/>
                        <a:pt x="41529" y="2076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50" name="Google Shape;850;p26"/>
            <p:cNvGrpSpPr/>
            <p:nvPr/>
          </p:nvGrpSpPr>
          <p:grpSpPr>
            <a:xfrm>
              <a:off x="59230" y="3269171"/>
              <a:ext cx="382391" cy="400019"/>
              <a:chOff x="966406" y="4426553"/>
              <a:chExt cx="458723" cy="479869"/>
            </a:xfrm>
          </p:grpSpPr>
          <p:sp>
            <p:nvSpPr>
              <p:cNvPr id="851" name="Google Shape;851;p26"/>
              <p:cNvSpPr/>
              <p:nvPr/>
            </p:nvSpPr>
            <p:spPr>
              <a:xfrm>
                <a:off x="966406" y="4697825"/>
                <a:ext cx="456723" cy="208597"/>
              </a:xfrm>
              <a:custGeom>
                <a:avLst/>
                <a:gdLst/>
                <a:ahLst/>
                <a:cxnLst/>
                <a:rect l="l" t="t" r="r" b="b"/>
                <a:pathLst>
                  <a:path w="456723" h="208597" extrusionOk="0">
                    <a:moveTo>
                      <a:pt x="51340" y="93250"/>
                    </a:moveTo>
                    <a:lnTo>
                      <a:pt x="0" y="93250"/>
                    </a:lnTo>
                    <a:lnTo>
                      <a:pt x="0" y="115443"/>
                    </a:lnTo>
                    <a:lnTo>
                      <a:pt x="51340" y="115443"/>
                    </a:lnTo>
                    <a:lnTo>
                      <a:pt x="51340" y="93250"/>
                    </a:lnTo>
                    <a:close/>
                    <a:moveTo>
                      <a:pt x="236601" y="162020"/>
                    </a:moveTo>
                    <a:lnTo>
                      <a:pt x="376904" y="162020"/>
                    </a:lnTo>
                    <a:lnTo>
                      <a:pt x="376904" y="139827"/>
                    </a:lnTo>
                    <a:lnTo>
                      <a:pt x="236601" y="139827"/>
                    </a:lnTo>
                    <a:lnTo>
                      <a:pt x="236601" y="162020"/>
                    </a:lnTo>
                    <a:close/>
                    <a:moveTo>
                      <a:pt x="376809" y="0"/>
                    </a:moveTo>
                    <a:lnTo>
                      <a:pt x="48863" y="0"/>
                    </a:lnTo>
                    <a:lnTo>
                      <a:pt x="48863" y="22193"/>
                    </a:lnTo>
                    <a:lnTo>
                      <a:pt x="376809" y="22193"/>
                    </a:lnTo>
                    <a:lnTo>
                      <a:pt x="376809" y="0"/>
                    </a:lnTo>
                    <a:close/>
                    <a:moveTo>
                      <a:pt x="0" y="208597"/>
                    </a:moveTo>
                    <a:lnTo>
                      <a:pt x="127349" y="208597"/>
                    </a:lnTo>
                    <a:lnTo>
                      <a:pt x="127349" y="186404"/>
                    </a:lnTo>
                    <a:lnTo>
                      <a:pt x="0" y="186404"/>
                    </a:lnTo>
                    <a:lnTo>
                      <a:pt x="0" y="208597"/>
                    </a:lnTo>
                    <a:close/>
                    <a:moveTo>
                      <a:pt x="97917" y="46577"/>
                    </a:moveTo>
                    <a:lnTo>
                      <a:pt x="0" y="46577"/>
                    </a:lnTo>
                    <a:lnTo>
                      <a:pt x="0" y="68771"/>
                    </a:lnTo>
                    <a:lnTo>
                      <a:pt x="97917" y="68771"/>
                    </a:lnTo>
                    <a:lnTo>
                      <a:pt x="97917" y="46577"/>
                    </a:lnTo>
                    <a:close/>
                    <a:moveTo>
                      <a:pt x="67056" y="115348"/>
                    </a:moveTo>
                    <a:lnTo>
                      <a:pt x="265557" y="115348"/>
                    </a:lnTo>
                    <a:lnTo>
                      <a:pt x="265557" y="93154"/>
                    </a:lnTo>
                    <a:lnTo>
                      <a:pt x="67056" y="93154"/>
                    </a:lnTo>
                    <a:lnTo>
                      <a:pt x="67056" y="115348"/>
                    </a:lnTo>
                    <a:close/>
                    <a:moveTo>
                      <a:pt x="210026" y="139732"/>
                    </a:moveTo>
                    <a:lnTo>
                      <a:pt x="0" y="139732"/>
                    </a:lnTo>
                    <a:lnTo>
                      <a:pt x="0" y="161925"/>
                    </a:lnTo>
                    <a:lnTo>
                      <a:pt x="210122" y="161925"/>
                    </a:lnTo>
                    <a:lnTo>
                      <a:pt x="210122" y="139732"/>
                    </a:lnTo>
                    <a:close/>
                    <a:moveTo>
                      <a:pt x="281369" y="115348"/>
                    </a:moveTo>
                    <a:lnTo>
                      <a:pt x="456724" y="115348"/>
                    </a:lnTo>
                    <a:lnTo>
                      <a:pt x="456724" y="93154"/>
                    </a:lnTo>
                    <a:lnTo>
                      <a:pt x="281369" y="93154"/>
                    </a:lnTo>
                    <a:lnTo>
                      <a:pt x="281369" y="115348"/>
                    </a:lnTo>
                    <a:close/>
                    <a:moveTo>
                      <a:pt x="124397" y="68771"/>
                    </a:moveTo>
                    <a:lnTo>
                      <a:pt x="456629" y="68771"/>
                    </a:lnTo>
                    <a:lnTo>
                      <a:pt x="456629" y="46577"/>
                    </a:lnTo>
                    <a:lnTo>
                      <a:pt x="124397" y="46577"/>
                    </a:lnTo>
                    <a:lnTo>
                      <a:pt x="124397" y="68771"/>
                    </a:lnTo>
                    <a:close/>
                    <a:moveTo>
                      <a:pt x="390144" y="0"/>
                    </a:moveTo>
                    <a:lnTo>
                      <a:pt x="390144" y="22193"/>
                    </a:lnTo>
                    <a:lnTo>
                      <a:pt x="456629" y="22193"/>
                    </a:lnTo>
                    <a:lnTo>
                      <a:pt x="456629" y="0"/>
                    </a:lnTo>
                    <a:lnTo>
                      <a:pt x="390144" y="0"/>
                    </a:lnTo>
                    <a:close/>
                    <a:moveTo>
                      <a:pt x="403289" y="162020"/>
                    </a:moveTo>
                    <a:lnTo>
                      <a:pt x="456629" y="162020"/>
                    </a:lnTo>
                    <a:lnTo>
                      <a:pt x="456629" y="139827"/>
                    </a:lnTo>
                    <a:lnTo>
                      <a:pt x="403289" y="139827"/>
                    </a:lnTo>
                    <a:lnTo>
                      <a:pt x="403289" y="162020"/>
                    </a:lnTo>
                    <a:close/>
                    <a:moveTo>
                      <a:pt x="153734" y="208597"/>
                    </a:moveTo>
                    <a:lnTo>
                      <a:pt x="284893" y="208597"/>
                    </a:lnTo>
                    <a:lnTo>
                      <a:pt x="284893" y="186404"/>
                    </a:lnTo>
                    <a:lnTo>
                      <a:pt x="153734" y="186404"/>
                    </a:lnTo>
                    <a:lnTo>
                      <a:pt x="153734" y="208597"/>
                    </a:lnTo>
                    <a:close/>
                    <a:moveTo>
                      <a:pt x="300704" y="208597"/>
                    </a:moveTo>
                    <a:lnTo>
                      <a:pt x="400622" y="208597"/>
                    </a:lnTo>
                    <a:lnTo>
                      <a:pt x="400622" y="186404"/>
                    </a:lnTo>
                    <a:lnTo>
                      <a:pt x="300704" y="186404"/>
                    </a:lnTo>
                    <a:lnTo>
                      <a:pt x="300704" y="20859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26"/>
              <p:cNvSpPr/>
              <p:nvPr/>
            </p:nvSpPr>
            <p:spPr>
              <a:xfrm>
                <a:off x="972883" y="4426553"/>
                <a:ext cx="452246" cy="230219"/>
              </a:xfrm>
              <a:custGeom>
                <a:avLst/>
                <a:gdLst/>
                <a:ahLst/>
                <a:cxnLst/>
                <a:rect l="l" t="t" r="r" b="b"/>
                <a:pathLst>
                  <a:path w="452246" h="230219" extrusionOk="0">
                    <a:moveTo>
                      <a:pt x="0" y="0"/>
                    </a:moveTo>
                    <a:lnTo>
                      <a:pt x="452247" y="0"/>
                    </a:lnTo>
                    <a:lnTo>
                      <a:pt x="452247" y="230219"/>
                    </a:lnTo>
                    <a:lnTo>
                      <a:pt x="0" y="23021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53" name="Google Shape;853;p26"/>
          <p:cNvGrpSpPr/>
          <p:nvPr/>
        </p:nvGrpSpPr>
        <p:grpSpPr>
          <a:xfrm>
            <a:off x="5165167" y="2950875"/>
            <a:ext cx="645598" cy="1166771"/>
            <a:chOff x="5165167" y="2950875"/>
            <a:chExt cx="645598" cy="1166771"/>
          </a:xfrm>
        </p:grpSpPr>
        <p:grpSp>
          <p:nvGrpSpPr>
            <p:cNvPr id="854" name="Google Shape;854;p26"/>
            <p:cNvGrpSpPr/>
            <p:nvPr/>
          </p:nvGrpSpPr>
          <p:grpSpPr>
            <a:xfrm>
              <a:off x="5165167" y="2950875"/>
              <a:ext cx="645598" cy="1166771"/>
              <a:chOff x="1024660" y="3708890"/>
              <a:chExt cx="489423" cy="884520"/>
            </a:xfrm>
          </p:grpSpPr>
          <p:grpSp>
            <p:nvGrpSpPr>
              <p:cNvPr id="855" name="Google Shape;855;p26"/>
              <p:cNvGrpSpPr/>
              <p:nvPr/>
            </p:nvGrpSpPr>
            <p:grpSpPr>
              <a:xfrm>
                <a:off x="1024660" y="3708890"/>
                <a:ext cx="489423" cy="884520"/>
                <a:chOff x="2124551" y="4954047"/>
                <a:chExt cx="587120" cy="1061085"/>
              </a:xfrm>
            </p:grpSpPr>
            <p:sp>
              <p:nvSpPr>
                <p:cNvPr id="856" name="Google Shape;856;p26"/>
                <p:cNvSpPr/>
                <p:nvPr/>
              </p:nvSpPr>
              <p:spPr>
                <a:xfrm>
                  <a:off x="2124551" y="4954047"/>
                  <a:ext cx="587120" cy="1061085"/>
                </a:xfrm>
                <a:custGeom>
                  <a:avLst/>
                  <a:gdLst/>
                  <a:ahLst/>
                  <a:cxnLst/>
                  <a:rect l="l" t="t" r="r" b="b"/>
                  <a:pathLst>
                    <a:path w="587120" h="1061085" extrusionOk="0">
                      <a:moveTo>
                        <a:pt x="91440" y="0"/>
                      </a:moveTo>
                      <a:lnTo>
                        <a:pt x="495681" y="0"/>
                      </a:lnTo>
                      <a:cubicBezTo>
                        <a:pt x="546163" y="0"/>
                        <a:pt x="587121" y="40958"/>
                        <a:pt x="587121" y="91440"/>
                      </a:cubicBezTo>
                      <a:lnTo>
                        <a:pt x="587121" y="969645"/>
                      </a:lnTo>
                      <a:cubicBezTo>
                        <a:pt x="587121" y="1020128"/>
                        <a:pt x="546163" y="1061085"/>
                        <a:pt x="495681" y="1061085"/>
                      </a:cubicBezTo>
                      <a:lnTo>
                        <a:pt x="91440" y="1061085"/>
                      </a:lnTo>
                      <a:cubicBezTo>
                        <a:pt x="40958" y="1061085"/>
                        <a:pt x="0" y="1020128"/>
                        <a:pt x="0" y="969645"/>
                      </a:cubicBezTo>
                      <a:lnTo>
                        <a:pt x="0" y="91440"/>
                      </a:lnTo>
                      <a:cubicBezTo>
                        <a:pt x="0" y="40958"/>
                        <a:pt x="40958" y="0"/>
                        <a:pt x="91440"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26"/>
                <p:cNvSpPr/>
                <p:nvPr/>
              </p:nvSpPr>
              <p:spPr>
                <a:xfrm>
                  <a:off x="2339530" y="4987099"/>
                  <a:ext cx="157162" cy="25527"/>
                </a:xfrm>
                <a:custGeom>
                  <a:avLst/>
                  <a:gdLst/>
                  <a:ahLst/>
                  <a:cxnLst/>
                  <a:rect l="l" t="t" r="r" b="b"/>
                  <a:pathLst>
                    <a:path w="157162" h="25527" extrusionOk="0">
                      <a:moveTo>
                        <a:pt x="144399" y="25527"/>
                      </a:moveTo>
                      <a:lnTo>
                        <a:pt x="12764" y="25527"/>
                      </a:lnTo>
                      <a:cubicBezTo>
                        <a:pt x="5715" y="25527"/>
                        <a:pt x="0" y="19812"/>
                        <a:pt x="0" y="12764"/>
                      </a:cubicBezTo>
                      <a:lnTo>
                        <a:pt x="0" y="12764"/>
                      </a:lnTo>
                      <a:cubicBezTo>
                        <a:pt x="0" y="5715"/>
                        <a:pt x="5715" y="0"/>
                        <a:pt x="12764" y="0"/>
                      </a:cubicBezTo>
                      <a:lnTo>
                        <a:pt x="144399" y="0"/>
                      </a:lnTo>
                      <a:cubicBezTo>
                        <a:pt x="151448" y="0"/>
                        <a:pt x="157163" y="5715"/>
                        <a:pt x="157163" y="12764"/>
                      </a:cubicBezTo>
                      <a:lnTo>
                        <a:pt x="157163" y="12764"/>
                      </a:lnTo>
                      <a:cubicBezTo>
                        <a:pt x="157163" y="19812"/>
                        <a:pt x="151448" y="25527"/>
                        <a:pt x="144399" y="255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58" name="Google Shape;858;p26"/>
              <p:cNvSpPr/>
              <p:nvPr/>
            </p:nvSpPr>
            <p:spPr>
              <a:xfrm>
                <a:off x="1059199" y="3818860"/>
                <a:ext cx="419712" cy="647607"/>
              </a:xfrm>
              <a:custGeom>
                <a:avLst/>
                <a:gdLst/>
                <a:ahLst/>
                <a:cxnLst/>
                <a:rect l="l" t="t" r="r" b="b"/>
                <a:pathLst>
                  <a:path w="504158" h="777906" extrusionOk="0">
                    <a:moveTo>
                      <a:pt x="0" y="0"/>
                    </a:moveTo>
                    <a:lnTo>
                      <a:pt x="504158" y="0"/>
                    </a:lnTo>
                    <a:lnTo>
                      <a:pt x="504158" y="777907"/>
                    </a:lnTo>
                    <a:lnTo>
                      <a:pt x="0" y="77790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59" name="Google Shape;859;p26"/>
              <p:cNvGrpSpPr/>
              <p:nvPr/>
            </p:nvGrpSpPr>
            <p:grpSpPr>
              <a:xfrm>
                <a:off x="1108189" y="4182116"/>
                <a:ext cx="322524" cy="131011"/>
                <a:chOff x="2224754" y="5521737"/>
                <a:chExt cx="386905" cy="157163"/>
              </a:xfrm>
            </p:grpSpPr>
            <p:grpSp>
              <p:nvGrpSpPr>
                <p:cNvPr id="860" name="Google Shape;860;p26"/>
                <p:cNvGrpSpPr/>
                <p:nvPr/>
              </p:nvGrpSpPr>
              <p:grpSpPr>
                <a:xfrm>
                  <a:off x="2224754" y="5521737"/>
                  <a:ext cx="386905" cy="157163"/>
                  <a:chOff x="2224754" y="5521737"/>
                  <a:chExt cx="386905" cy="157163"/>
                </a:xfrm>
              </p:grpSpPr>
              <p:grpSp>
                <p:nvGrpSpPr>
                  <p:cNvPr id="861" name="Google Shape;861;p26"/>
                  <p:cNvGrpSpPr/>
                  <p:nvPr/>
                </p:nvGrpSpPr>
                <p:grpSpPr>
                  <a:xfrm>
                    <a:off x="2224754" y="5521737"/>
                    <a:ext cx="386905" cy="65532"/>
                    <a:chOff x="2224754" y="5521737"/>
                    <a:chExt cx="386905" cy="65532"/>
                  </a:xfrm>
                </p:grpSpPr>
                <p:sp>
                  <p:nvSpPr>
                    <p:cNvPr id="862" name="Google Shape;862;p26"/>
                    <p:cNvSpPr/>
                    <p:nvPr/>
                  </p:nvSpPr>
                  <p:spPr>
                    <a:xfrm>
                      <a:off x="2224754" y="5521737"/>
                      <a:ext cx="386905" cy="65532"/>
                    </a:xfrm>
                    <a:custGeom>
                      <a:avLst/>
                      <a:gdLst/>
                      <a:ahLst/>
                      <a:cxnLst/>
                      <a:rect l="l" t="t" r="r" b="b"/>
                      <a:pathLst>
                        <a:path w="386905" h="65532" extrusionOk="0">
                          <a:moveTo>
                            <a:pt x="386810" y="15049"/>
                          </a:moveTo>
                          <a:lnTo>
                            <a:pt x="386810" y="50482"/>
                          </a:lnTo>
                          <a:cubicBezTo>
                            <a:pt x="386810" y="58769"/>
                            <a:pt x="380143" y="65532"/>
                            <a:pt x="371856" y="65532"/>
                          </a:cubicBezTo>
                          <a:lnTo>
                            <a:pt x="14954" y="65532"/>
                          </a:lnTo>
                          <a:cubicBezTo>
                            <a:pt x="14288" y="65532"/>
                            <a:pt x="13525" y="65532"/>
                            <a:pt x="12859" y="65341"/>
                          </a:cubicBezTo>
                          <a:cubicBezTo>
                            <a:pt x="5524" y="64294"/>
                            <a:pt x="0" y="58102"/>
                            <a:pt x="0" y="50482"/>
                          </a:cubicBezTo>
                          <a:lnTo>
                            <a:pt x="0" y="15049"/>
                          </a:lnTo>
                          <a:cubicBezTo>
                            <a:pt x="0" y="6762"/>
                            <a:pt x="6667" y="0"/>
                            <a:pt x="15049" y="0"/>
                          </a:cubicBezTo>
                          <a:lnTo>
                            <a:pt x="371951" y="0"/>
                          </a:lnTo>
                          <a:cubicBezTo>
                            <a:pt x="379476" y="0"/>
                            <a:pt x="385667" y="5619"/>
                            <a:pt x="386715" y="12859"/>
                          </a:cubicBezTo>
                          <a:cubicBezTo>
                            <a:pt x="386810" y="13525"/>
                            <a:pt x="386905" y="14288"/>
                            <a:pt x="386905" y="150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26"/>
                    <p:cNvSpPr/>
                    <p:nvPr/>
                  </p:nvSpPr>
                  <p:spPr>
                    <a:xfrm>
                      <a:off x="2237422" y="5534405"/>
                      <a:ext cx="374141" cy="52864"/>
                    </a:xfrm>
                    <a:custGeom>
                      <a:avLst/>
                      <a:gdLst/>
                      <a:ahLst/>
                      <a:cxnLst/>
                      <a:rect l="l" t="t" r="r" b="b"/>
                      <a:pathLst>
                        <a:path w="374141" h="52864" extrusionOk="0">
                          <a:moveTo>
                            <a:pt x="374142" y="2381"/>
                          </a:moveTo>
                          <a:lnTo>
                            <a:pt x="374142" y="37815"/>
                          </a:lnTo>
                          <a:cubicBezTo>
                            <a:pt x="374142" y="46101"/>
                            <a:pt x="367475" y="52864"/>
                            <a:pt x="359188" y="52864"/>
                          </a:cubicBezTo>
                          <a:lnTo>
                            <a:pt x="2286" y="52864"/>
                          </a:lnTo>
                          <a:cubicBezTo>
                            <a:pt x="1619" y="52864"/>
                            <a:pt x="857" y="52864"/>
                            <a:pt x="191" y="52674"/>
                          </a:cubicBezTo>
                          <a:cubicBezTo>
                            <a:pt x="95" y="52007"/>
                            <a:pt x="0" y="51245"/>
                            <a:pt x="0" y="50578"/>
                          </a:cubicBezTo>
                          <a:lnTo>
                            <a:pt x="0" y="15050"/>
                          </a:lnTo>
                          <a:cubicBezTo>
                            <a:pt x="0" y="6763"/>
                            <a:pt x="6668" y="0"/>
                            <a:pt x="14954" y="0"/>
                          </a:cubicBezTo>
                          <a:lnTo>
                            <a:pt x="371856" y="0"/>
                          </a:lnTo>
                          <a:cubicBezTo>
                            <a:pt x="372523" y="0"/>
                            <a:pt x="373285" y="0"/>
                            <a:pt x="373952" y="191"/>
                          </a:cubicBezTo>
                          <a:cubicBezTo>
                            <a:pt x="374047" y="858"/>
                            <a:pt x="374142" y="1620"/>
                            <a:pt x="374142" y="238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4" name="Google Shape;864;p26"/>
                  <p:cNvGrpSpPr/>
                  <p:nvPr/>
                </p:nvGrpSpPr>
                <p:grpSpPr>
                  <a:xfrm>
                    <a:off x="2224754" y="5613368"/>
                    <a:ext cx="386905" cy="65532"/>
                    <a:chOff x="2224754" y="5613368"/>
                    <a:chExt cx="386905" cy="65532"/>
                  </a:xfrm>
                </p:grpSpPr>
                <p:sp>
                  <p:nvSpPr>
                    <p:cNvPr id="865" name="Google Shape;865;p26"/>
                    <p:cNvSpPr/>
                    <p:nvPr/>
                  </p:nvSpPr>
                  <p:spPr>
                    <a:xfrm>
                      <a:off x="2224754" y="5613368"/>
                      <a:ext cx="386905" cy="65532"/>
                    </a:xfrm>
                    <a:custGeom>
                      <a:avLst/>
                      <a:gdLst/>
                      <a:ahLst/>
                      <a:cxnLst/>
                      <a:rect l="l" t="t" r="r" b="b"/>
                      <a:pathLst>
                        <a:path w="386905" h="65532" extrusionOk="0">
                          <a:moveTo>
                            <a:pt x="386810" y="15049"/>
                          </a:moveTo>
                          <a:lnTo>
                            <a:pt x="386810" y="50482"/>
                          </a:lnTo>
                          <a:cubicBezTo>
                            <a:pt x="386810" y="58769"/>
                            <a:pt x="380143" y="65532"/>
                            <a:pt x="371856" y="65532"/>
                          </a:cubicBezTo>
                          <a:lnTo>
                            <a:pt x="14954" y="65532"/>
                          </a:lnTo>
                          <a:cubicBezTo>
                            <a:pt x="14288" y="65532"/>
                            <a:pt x="13525" y="65532"/>
                            <a:pt x="12859" y="65341"/>
                          </a:cubicBezTo>
                          <a:cubicBezTo>
                            <a:pt x="5524" y="64294"/>
                            <a:pt x="0" y="58102"/>
                            <a:pt x="0" y="50482"/>
                          </a:cubicBezTo>
                          <a:lnTo>
                            <a:pt x="0" y="15049"/>
                          </a:lnTo>
                          <a:cubicBezTo>
                            <a:pt x="0" y="6762"/>
                            <a:pt x="6667" y="0"/>
                            <a:pt x="15049" y="0"/>
                          </a:cubicBezTo>
                          <a:lnTo>
                            <a:pt x="371951" y="0"/>
                          </a:lnTo>
                          <a:cubicBezTo>
                            <a:pt x="379476" y="0"/>
                            <a:pt x="385667" y="5619"/>
                            <a:pt x="386715" y="12859"/>
                          </a:cubicBezTo>
                          <a:cubicBezTo>
                            <a:pt x="386810" y="13525"/>
                            <a:pt x="386905" y="14288"/>
                            <a:pt x="386905" y="150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26"/>
                    <p:cNvSpPr/>
                    <p:nvPr/>
                  </p:nvSpPr>
                  <p:spPr>
                    <a:xfrm>
                      <a:off x="2237422" y="5626036"/>
                      <a:ext cx="374141" cy="52864"/>
                    </a:xfrm>
                    <a:custGeom>
                      <a:avLst/>
                      <a:gdLst/>
                      <a:ahLst/>
                      <a:cxnLst/>
                      <a:rect l="l" t="t" r="r" b="b"/>
                      <a:pathLst>
                        <a:path w="374141" h="52864" extrusionOk="0">
                          <a:moveTo>
                            <a:pt x="374142" y="2381"/>
                          </a:moveTo>
                          <a:lnTo>
                            <a:pt x="374142" y="37815"/>
                          </a:lnTo>
                          <a:cubicBezTo>
                            <a:pt x="374142" y="46101"/>
                            <a:pt x="367475" y="52864"/>
                            <a:pt x="359188" y="52864"/>
                          </a:cubicBezTo>
                          <a:lnTo>
                            <a:pt x="2286" y="52864"/>
                          </a:lnTo>
                          <a:cubicBezTo>
                            <a:pt x="1619" y="52864"/>
                            <a:pt x="857" y="52864"/>
                            <a:pt x="191" y="52674"/>
                          </a:cubicBezTo>
                          <a:cubicBezTo>
                            <a:pt x="95" y="52007"/>
                            <a:pt x="0" y="51245"/>
                            <a:pt x="0" y="50578"/>
                          </a:cubicBezTo>
                          <a:lnTo>
                            <a:pt x="0" y="15050"/>
                          </a:lnTo>
                          <a:cubicBezTo>
                            <a:pt x="0" y="6763"/>
                            <a:pt x="6668" y="0"/>
                            <a:pt x="14954" y="0"/>
                          </a:cubicBezTo>
                          <a:lnTo>
                            <a:pt x="371856" y="0"/>
                          </a:lnTo>
                          <a:cubicBezTo>
                            <a:pt x="372523" y="0"/>
                            <a:pt x="373285" y="0"/>
                            <a:pt x="373952" y="191"/>
                          </a:cubicBezTo>
                          <a:cubicBezTo>
                            <a:pt x="374047" y="858"/>
                            <a:pt x="374142" y="1620"/>
                            <a:pt x="374142" y="238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67" name="Google Shape;867;p26"/>
                <p:cNvGrpSpPr/>
                <p:nvPr/>
              </p:nvGrpSpPr>
              <p:grpSpPr>
                <a:xfrm>
                  <a:off x="2336863" y="5554217"/>
                  <a:ext cx="177355" cy="15050"/>
                  <a:chOff x="2336863" y="5554217"/>
                  <a:chExt cx="177355" cy="15050"/>
                </a:xfrm>
              </p:grpSpPr>
              <p:sp>
                <p:nvSpPr>
                  <p:cNvPr id="868" name="Google Shape;868;p26"/>
                  <p:cNvSpPr/>
                  <p:nvPr/>
                </p:nvSpPr>
                <p:spPr>
                  <a:xfrm>
                    <a:off x="2336863" y="5554218"/>
                    <a:ext cx="15049" cy="15049"/>
                  </a:xfrm>
                  <a:custGeom>
                    <a:avLst/>
                    <a:gdLst/>
                    <a:ahLst/>
                    <a:cxnLst/>
                    <a:rect l="l" t="t" r="r" b="b"/>
                    <a:pathLst>
                      <a:path w="15049" h="15049" extrusionOk="0">
                        <a:moveTo>
                          <a:pt x="15049" y="7524"/>
                        </a:moveTo>
                        <a:cubicBezTo>
                          <a:pt x="15049" y="11680"/>
                          <a:pt x="11681" y="15049"/>
                          <a:pt x="7525" y="15049"/>
                        </a:cubicBezTo>
                        <a:cubicBezTo>
                          <a:pt x="3369" y="15049"/>
                          <a:pt x="0" y="11680"/>
                          <a:pt x="0" y="7524"/>
                        </a:cubicBezTo>
                        <a:cubicBezTo>
                          <a:pt x="0" y="3369"/>
                          <a:pt x="3369" y="0"/>
                          <a:pt x="7525" y="0"/>
                        </a:cubicBezTo>
                        <a:cubicBezTo>
                          <a:pt x="11681" y="0"/>
                          <a:pt x="15049" y="3369"/>
                          <a:pt x="15049" y="75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26"/>
                  <p:cNvSpPr/>
                  <p:nvPr/>
                </p:nvSpPr>
                <p:spPr>
                  <a:xfrm>
                    <a:off x="2377440" y="5554217"/>
                    <a:ext cx="15049" cy="15049"/>
                  </a:xfrm>
                  <a:custGeom>
                    <a:avLst/>
                    <a:gdLst/>
                    <a:ahLst/>
                    <a:cxnLst/>
                    <a:rect l="l" t="t" r="r" b="b"/>
                    <a:pathLst>
                      <a:path w="15049" h="15049" extrusionOk="0">
                        <a:moveTo>
                          <a:pt x="15049" y="7525"/>
                        </a:moveTo>
                        <a:cubicBezTo>
                          <a:pt x="15049" y="11716"/>
                          <a:pt x="11716" y="15050"/>
                          <a:pt x="7525" y="15050"/>
                        </a:cubicBezTo>
                        <a:cubicBezTo>
                          <a:pt x="3334" y="15050"/>
                          <a:pt x="0" y="11716"/>
                          <a:pt x="0" y="7525"/>
                        </a:cubicBezTo>
                        <a:cubicBezTo>
                          <a:pt x="0" y="3334"/>
                          <a:pt x="3334" y="0"/>
                          <a:pt x="7525" y="0"/>
                        </a:cubicBezTo>
                        <a:cubicBezTo>
                          <a:pt x="11716" y="0"/>
                          <a:pt x="15049" y="3334"/>
                          <a:pt x="15049"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26"/>
                  <p:cNvSpPr/>
                  <p:nvPr/>
                </p:nvSpPr>
                <p:spPr>
                  <a:xfrm>
                    <a:off x="2418016" y="5554217"/>
                    <a:ext cx="15049" cy="15049"/>
                  </a:xfrm>
                  <a:custGeom>
                    <a:avLst/>
                    <a:gdLst/>
                    <a:ahLst/>
                    <a:cxnLst/>
                    <a:rect l="l" t="t" r="r" b="b"/>
                    <a:pathLst>
                      <a:path w="15049" h="15049" extrusionOk="0">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26"/>
                  <p:cNvSpPr/>
                  <p:nvPr/>
                </p:nvSpPr>
                <p:spPr>
                  <a:xfrm>
                    <a:off x="2458593" y="5554218"/>
                    <a:ext cx="15049" cy="15049"/>
                  </a:xfrm>
                  <a:custGeom>
                    <a:avLst/>
                    <a:gdLst/>
                    <a:ahLst/>
                    <a:cxnLst/>
                    <a:rect l="l" t="t" r="r" b="b"/>
                    <a:pathLst>
                      <a:path w="15049" h="15049" extrusionOk="0">
                        <a:moveTo>
                          <a:pt x="15049" y="7524"/>
                        </a:moveTo>
                        <a:cubicBezTo>
                          <a:pt x="15049" y="11680"/>
                          <a:pt x="11680" y="15049"/>
                          <a:pt x="7525" y="15049"/>
                        </a:cubicBezTo>
                        <a:cubicBezTo>
                          <a:pt x="3369" y="15049"/>
                          <a:pt x="0" y="11680"/>
                          <a:pt x="0" y="7524"/>
                        </a:cubicBezTo>
                        <a:cubicBezTo>
                          <a:pt x="0" y="3369"/>
                          <a:pt x="3369" y="0"/>
                          <a:pt x="7525" y="0"/>
                        </a:cubicBezTo>
                        <a:cubicBezTo>
                          <a:pt x="11681" y="0"/>
                          <a:pt x="15049" y="3369"/>
                          <a:pt x="15049" y="75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26"/>
                  <p:cNvSpPr/>
                  <p:nvPr/>
                </p:nvSpPr>
                <p:spPr>
                  <a:xfrm>
                    <a:off x="2499169" y="5554217"/>
                    <a:ext cx="15049" cy="15049"/>
                  </a:xfrm>
                  <a:custGeom>
                    <a:avLst/>
                    <a:gdLst/>
                    <a:ahLst/>
                    <a:cxnLst/>
                    <a:rect l="l" t="t" r="r" b="b"/>
                    <a:pathLst>
                      <a:path w="15049" h="15049" extrusionOk="0">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73" name="Google Shape;873;p26"/>
                <p:cNvGrpSpPr/>
                <p:nvPr/>
              </p:nvGrpSpPr>
              <p:grpSpPr>
                <a:xfrm>
                  <a:off x="2336863" y="5641848"/>
                  <a:ext cx="177355" cy="15049"/>
                  <a:chOff x="2336863" y="5641848"/>
                  <a:chExt cx="177355" cy="15049"/>
                </a:xfrm>
              </p:grpSpPr>
              <p:sp>
                <p:nvSpPr>
                  <p:cNvPr id="874" name="Google Shape;874;p26"/>
                  <p:cNvSpPr/>
                  <p:nvPr/>
                </p:nvSpPr>
                <p:spPr>
                  <a:xfrm>
                    <a:off x="2336863" y="5641848"/>
                    <a:ext cx="15049" cy="15049"/>
                  </a:xfrm>
                  <a:custGeom>
                    <a:avLst/>
                    <a:gdLst/>
                    <a:ahLst/>
                    <a:cxnLst/>
                    <a:rect l="l" t="t" r="r" b="b"/>
                    <a:pathLst>
                      <a:path w="15049" h="15049" extrusionOk="0">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26"/>
                  <p:cNvSpPr/>
                  <p:nvPr/>
                </p:nvSpPr>
                <p:spPr>
                  <a:xfrm>
                    <a:off x="2377440" y="5641848"/>
                    <a:ext cx="15049" cy="15049"/>
                  </a:xfrm>
                  <a:custGeom>
                    <a:avLst/>
                    <a:gdLst/>
                    <a:ahLst/>
                    <a:cxnLst/>
                    <a:rect l="l" t="t" r="r" b="b"/>
                    <a:pathLst>
                      <a:path w="15049" h="15049" extrusionOk="0">
                        <a:moveTo>
                          <a:pt x="15049" y="7525"/>
                        </a:moveTo>
                        <a:cubicBezTo>
                          <a:pt x="15049" y="11716"/>
                          <a:pt x="11716" y="15050"/>
                          <a:pt x="7525" y="15050"/>
                        </a:cubicBezTo>
                        <a:cubicBezTo>
                          <a:pt x="3334" y="15050"/>
                          <a:pt x="0" y="11716"/>
                          <a:pt x="0" y="7525"/>
                        </a:cubicBezTo>
                        <a:cubicBezTo>
                          <a:pt x="0" y="3334"/>
                          <a:pt x="3334" y="0"/>
                          <a:pt x="7525" y="0"/>
                        </a:cubicBezTo>
                        <a:cubicBezTo>
                          <a:pt x="11716" y="0"/>
                          <a:pt x="15049" y="3334"/>
                          <a:pt x="15049"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26"/>
                  <p:cNvSpPr/>
                  <p:nvPr/>
                </p:nvSpPr>
                <p:spPr>
                  <a:xfrm>
                    <a:off x="2418016" y="5641848"/>
                    <a:ext cx="15049" cy="15049"/>
                  </a:xfrm>
                  <a:custGeom>
                    <a:avLst/>
                    <a:gdLst/>
                    <a:ahLst/>
                    <a:cxnLst/>
                    <a:rect l="l" t="t" r="r" b="b"/>
                    <a:pathLst>
                      <a:path w="15049" h="15049" extrusionOk="0">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26"/>
                  <p:cNvSpPr/>
                  <p:nvPr/>
                </p:nvSpPr>
                <p:spPr>
                  <a:xfrm>
                    <a:off x="2458592" y="5641848"/>
                    <a:ext cx="15049" cy="15049"/>
                  </a:xfrm>
                  <a:custGeom>
                    <a:avLst/>
                    <a:gdLst/>
                    <a:ahLst/>
                    <a:cxnLst/>
                    <a:rect l="l" t="t" r="r" b="b"/>
                    <a:pathLst>
                      <a:path w="15049" h="15049" extrusionOk="0">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26"/>
                  <p:cNvSpPr/>
                  <p:nvPr/>
                </p:nvSpPr>
                <p:spPr>
                  <a:xfrm>
                    <a:off x="2499169" y="5641848"/>
                    <a:ext cx="15049" cy="15049"/>
                  </a:xfrm>
                  <a:custGeom>
                    <a:avLst/>
                    <a:gdLst/>
                    <a:ahLst/>
                    <a:cxnLst/>
                    <a:rect l="l" t="t" r="r" b="b"/>
                    <a:pathLst>
                      <a:path w="15049" h="15049" extrusionOk="0">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79" name="Google Shape;879;p26"/>
              <p:cNvGrpSpPr/>
              <p:nvPr/>
            </p:nvGrpSpPr>
            <p:grpSpPr>
              <a:xfrm>
                <a:off x="1161625" y="3903897"/>
                <a:ext cx="215413" cy="215333"/>
                <a:chOff x="2288857" y="5187981"/>
                <a:chExt cx="258413" cy="258317"/>
              </a:xfrm>
            </p:grpSpPr>
            <p:sp>
              <p:nvSpPr>
                <p:cNvPr id="880" name="Google Shape;880;p26"/>
                <p:cNvSpPr/>
                <p:nvPr/>
              </p:nvSpPr>
              <p:spPr>
                <a:xfrm>
                  <a:off x="2288857" y="5187981"/>
                  <a:ext cx="258413" cy="258317"/>
                </a:xfrm>
                <a:custGeom>
                  <a:avLst/>
                  <a:gdLst/>
                  <a:ahLst/>
                  <a:cxnLst/>
                  <a:rect l="l" t="t" r="r" b="b"/>
                  <a:pathLst>
                    <a:path w="258413" h="258317" extrusionOk="0">
                      <a:moveTo>
                        <a:pt x="258413" y="129159"/>
                      </a:moveTo>
                      <a:cubicBezTo>
                        <a:pt x="258413" y="159544"/>
                        <a:pt x="247936" y="187452"/>
                        <a:pt x="230410" y="209454"/>
                      </a:cubicBezTo>
                      <a:cubicBezTo>
                        <a:pt x="206692" y="239268"/>
                        <a:pt x="170212" y="258318"/>
                        <a:pt x="129159" y="258318"/>
                      </a:cubicBezTo>
                      <a:cubicBezTo>
                        <a:pt x="88106" y="258318"/>
                        <a:pt x="51625" y="239268"/>
                        <a:pt x="28004" y="209454"/>
                      </a:cubicBezTo>
                      <a:cubicBezTo>
                        <a:pt x="27337" y="208597"/>
                        <a:pt x="26670" y="207740"/>
                        <a:pt x="26003" y="206788"/>
                      </a:cubicBezTo>
                      <a:cubicBezTo>
                        <a:pt x="9716" y="185166"/>
                        <a:pt x="0" y="158305"/>
                        <a:pt x="0" y="129159"/>
                      </a:cubicBezTo>
                      <a:cubicBezTo>
                        <a:pt x="0" y="57817"/>
                        <a:pt x="57817" y="0"/>
                        <a:pt x="129159" y="0"/>
                      </a:cubicBezTo>
                      <a:cubicBezTo>
                        <a:pt x="176784" y="0"/>
                        <a:pt x="218313" y="25717"/>
                        <a:pt x="240697" y="64008"/>
                      </a:cubicBezTo>
                      <a:cubicBezTo>
                        <a:pt x="251936" y="83153"/>
                        <a:pt x="258318" y="105442"/>
                        <a:pt x="258318" y="1291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1" name="Google Shape;881;p26"/>
                <p:cNvSpPr/>
                <p:nvPr/>
              </p:nvSpPr>
              <p:spPr>
                <a:xfrm>
                  <a:off x="2316956" y="5234082"/>
                  <a:ext cx="202501" cy="212216"/>
                </a:xfrm>
                <a:custGeom>
                  <a:avLst/>
                  <a:gdLst/>
                  <a:ahLst/>
                  <a:cxnLst/>
                  <a:rect l="l" t="t" r="r" b="b"/>
                  <a:pathLst>
                    <a:path w="202501" h="212216" extrusionOk="0">
                      <a:moveTo>
                        <a:pt x="202406" y="163353"/>
                      </a:moveTo>
                      <a:cubicBezTo>
                        <a:pt x="178689" y="193167"/>
                        <a:pt x="142208" y="212217"/>
                        <a:pt x="101155" y="212217"/>
                      </a:cubicBezTo>
                      <a:cubicBezTo>
                        <a:pt x="60103" y="212217"/>
                        <a:pt x="23622" y="193167"/>
                        <a:pt x="0" y="163353"/>
                      </a:cubicBezTo>
                      <a:cubicBezTo>
                        <a:pt x="9525" y="122682"/>
                        <a:pt x="42958" y="91249"/>
                        <a:pt x="84677" y="84582"/>
                      </a:cubicBezTo>
                      <a:cubicBezTo>
                        <a:pt x="68675" y="78010"/>
                        <a:pt x="57341" y="62293"/>
                        <a:pt x="57341" y="43910"/>
                      </a:cubicBezTo>
                      <a:cubicBezTo>
                        <a:pt x="57341" y="19717"/>
                        <a:pt x="76962" y="0"/>
                        <a:pt x="101251" y="0"/>
                      </a:cubicBezTo>
                      <a:cubicBezTo>
                        <a:pt x="125539" y="0"/>
                        <a:pt x="145161" y="19717"/>
                        <a:pt x="145161" y="43910"/>
                      </a:cubicBezTo>
                      <a:cubicBezTo>
                        <a:pt x="145161" y="62293"/>
                        <a:pt x="133826" y="78010"/>
                        <a:pt x="117824" y="84582"/>
                      </a:cubicBezTo>
                      <a:cubicBezTo>
                        <a:pt x="159544" y="91249"/>
                        <a:pt x="192976" y="122682"/>
                        <a:pt x="202501" y="16335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882" name="Google Shape;882;p26"/>
            <p:cNvSpPr/>
            <p:nvPr/>
          </p:nvSpPr>
          <p:spPr>
            <a:xfrm>
              <a:off x="5401558" y="4012919"/>
              <a:ext cx="172878" cy="28080"/>
            </a:xfrm>
            <a:custGeom>
              <a:avLst/>
              <a:gdLst/>
              <a:ahLst/>
              <a:cxnLst/>
              <a:rect l="l" t="t" r="r" b="b"/>
              <a:pathLst>
                <a:path w="157162" h="25527" extrusionOk="0">
                  <a:moveTo>
                    <a:pt x="144399" y="25527"/>
                  </a:moveTo>
                  <a:lnTo>
                    <a:pt x="12764" y="25527"/>
                  </a:lnTo>
                  <a:cubicBezTo>
                    <a:pt x="5715" y="25527"/>
                    <a:pt x="0" y="19812"/>
                    <a:pt x="0" y="12764"/>
                  </a:cubicBezTo>
                  <a:lnTo>
                    <a:pt x="0" y="12764"/>
                  </a:lnTo>
                  <a:cubicBezTo>
                    <a:pt x="0" y="5715"/>
                    <a:pt x="5715" y="0"/>
                    <a:pt x="12764" y="0"/>
                  </a:cubicBezTo>
                  <a:lnTo>
                    <a:pt x="144399" y="0"/>
                  </a:lnTo>
                  <a:cubicBezTo>
                    <a:pt x="151448" y="0"/>
                    <a:pt x="157163" y="5715"/>
                    <a:pt x="157163" y="12764"/>
                  </a:cubicBezTo>
                  <a:lnTo>
                    <a:pt x="157163" y="12764"/>
                  </a:lnTo>
                  <a:cubicBezTo>
                    <a:pt x="157163" y="19812"/>
                    <a:pt x="151448" y="25527"/>
                    <a:pt x="144399" y="255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897" name="Google Shape;897;p28"/>
          <p:cNvSpPr txBox="1">
            <a:spLocks noGrp="1"/>
          </p:cNvSpPr>
          <p:nvPr>
            <p:ph type="title" idx="2"/>
          </p:nvPr>
        </p:nvSpPr>
        <p:spPr>
          <a:xfrm>
            <a:off x="1100975" y="1203373"/>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898" name="Google Shape;898;p28"/>
          <p:cNvSpPr txBox="1">
            <a:spLocks noGrp="1"/>
          </p:cNvSpPr>
          <p:nvPr>
            <p:ph type="title" idx="3"/>
          </p:nvPr>
        </p:nvSpPr>
        <p:spPr>
          <a:xfrm>
            <a:off x="1100975" y="2789203"/>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899" name="Google Shape;899;p28"/>
          <p:cNvSpPr txBox="1">
            <a:spLocks noGrp="1"/>
          </p:cNvSpPr>
          <p:nvPr>
            <p:ph type="title" idx="4"/>
          </p:nvPr>
        </p:nvSpPr>
        <p:spPr>
          <a:xfrm>
            <a:off x="3419250" y="1203373"/>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900" name="Google Shape;900;p28"/>
          <p:cNvSpPr txBox="1">
            <a:spLocks noGrp="1"/>
          </p:cNvSpPr>
          <p:nvPr>
            <p:ph type="title" idx="5"/>
          </p:nvPr>
        </p:nvSpPr>
        <p:spPr>
          <a:xfrm>
            <a:off x="3419250" y="2789203"/>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05</a:t>
            </a:r>
            <a:endParaRPr/>
          </a:p>
        </p:txBody>
      </p:sp>
      <p:sp>
        <p:nvSpPr>
          <p:cNvPr id="901" name="Google Shape;901;p28"/>
          <p:cNvSpPr txBox="1">
            <a:spLocks noGrp="1"/>
          </p:cNvSpPr>
          <p:nvPr>
            <p:ph type="title" idx="6"/>
          </p:nvPr>
        </p:nvSpPr>
        <p:spPr>
          <a:xfrm>
            <a:off x="5737525" y="1203373"/>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902" name="Google Shape;902;p28"/>
          <p:cNvSpPr txBox="1">
            <a:spLocks noGrp="1"/>
          </p:cNvSpPr>
          <p:nvPr>
            <p:ph type="title" idx="7"/>
          </p:nvPr>
        </p:nvSpPr>
        <p:spPr>
          <a:xfrm>
            <a:off x="5737525" y="2789203"/>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06</a:t>
            </a:r>
            <a:endParaRPr/>
          </a:p>
        </p:txBody>
      </p:sp>
      <p:sp>
        <p:nvSpPr>
          <p:cNvPr id="903" name="Google Shape;903;p28"/>
          <p:cNvSpPr txBox="1">
            <a:spLocks noGrp="1"/>
          </p:cNvSpPr>
          <p:nvPr>
            <p:ph type="subTitle" idx="1"/>
          </p:nvPr>
        </p:nvSpPr>
        <p:spPr>
          <a:xfrm>
            <a:off x="1100975" y="1912475"/>
            <a:ext cx="2305500" cy="7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904" name="Google Shape;904;p28"/>
          <p:cNvSpPr txBox="1">
            <a:spLocks noGrp="1"/>
          </p:cNvSpPr>
          <p:nvPr>
            <p:ph type="subTitle" idx="8"/>
          </p:nvPr>
        </p:nvSpPr>
        <p:spPr>
          <a:xfrm>
            <a:off x="3419250" y="1912475"/>
            <a:ext cx="2305500" cy="7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&amp; solution</a:t>
            </a:r>
            <a:endParaRPr/>
          </a:p>
        </p:txBody>
      </p:sp>
      <p:sp>
        <p:nvSpPr>
          <p:cNvPr id="905" name="Google Shape;905;p28"/>
          <p:cNvSpPr txBox="1">
            <a:spLocks noGrp="1"/>
          </p:cNvSpPr>
          <p:nvPr>
            <p:ph type="subTitle" idx="9"/>
          </p:nvPr>
        </p:nvSpPr>
        <p:spPr>
          <a:xfrm>
            <a:off x="5737525" y="1912475"/>
            <a:ext cx="2305500" cy="7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Constraints</a:t>
            </a:r>
            <a:endParaRPr dirty="0"/>
          </a:p>
        </p:txBody>
      </p:sp>
      <p:sp>
        <p:nvSpPr>
          <p:cNvPr id="906" name="Google Shape;906;p28"/>
          <p:cNvSpPr txBox="1">
            <a:spLocks noGrp="1"/>
          </p:cNvSpPr>
          <p:nvPr>
            <p:ph type="subTitle" idx="13"/>
          </p:nvPr>
        </p:nvSpPr>
        <p:spPr>
          <a:xfrm>
            <a:off x="1100975" y="3498350"/>
            <a:ext cx="2305500" cy="7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System Architecture</a:t>
            </a:r>
            <a:endParaRPr dirty="0"/>
          </a:p>
        </p:txBody>
      </p:sp>
      <p:sp>
        <p:nvSpPr>
          <p:cNvPr id="907" name="Google Shape;907;p28"/>
          <p:cNvSpPr txBox="1">
            <a:spLocks noGrp="1"/>
          </p:cNvSpPr>
          <p:nvPr>
            <p:ph type="subTitle" idx="14"/>
          </p:nvPr>
        </p:nvSpPr>
        <p:spPr>
          <a:xfrm>
            <a:off x="3419250" y="3498350"/>
            <a:ext cx="2305500" cy="7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908" name="Google Shape;908;p28"/>
          <p:cNvSpPr txBox="1">
            <a:spLocks noGrp="1"/>
          </p:cNvSpPr>
          <p:nvPr>
            <p:ph type="subTitle" idx="15"/>
          </p:nvPr>
        </p:nvSpPr>
        <p:spPr>
          <a:xfrm>
            <a:off x="5737525" y="3498350"/>
            <a:ext cx="2305500" cy="7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Refrences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9"/>
        <p:cNvGrpSpPr/>
        <p:nvPr/>
      </p:nvGrpSpPr>
      <p:grpSpPr>
        <a:xfrm>
          <a:off x="0" y="0"/>
          <a:ext cx="0" cy="0"/>
          <a:chOff x="0" y="0"/>
          <a:chExt cx="0" cy="0"/>
        </a:xfrm>
      </p:grpSpPr>
      <p:sp>
        <p:nvSpPr>
          <p:cNvPr id="1051" name="Google Shape;1051;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1053" name="Google Shape;1053;p31"/>
          <p:cNvSpPr txBox="1">
            <a:spLocks noGrp="1"/>
          </p:cNvSpPr>
          <p:nvPr>
            <p:ph type="subTitle" idx="2"/>
          </p:nvPr>
        </p:nvSpPr>
        <p:spPr>
          <a:xfrm>
            <a:off x="1080525" y="1166774"/>
            <a:ext cx="6487690" cy="1100642"/>
          </a:xfrm>
          <a:prstGeom prst="rect">
            <a:avLst/>
          </a:prstGeom>
        </p:spPr>
        <p:txBody>
          <a:bodyPr spcFirstLastPara="1" wrap="square" lIns="91425" tIns="91425" rIns="91425" bIns="91425" anchor="t" anchorCtr="0">
            <a:noAutofit/>
          </a:bodyPr>
          <a:lstStyle/>
          <a:p>
            <a:pPr marL="0" indent="0"/>
            <a:r>
              <a:rPr lang="en-US" sz="1200" dirty="0"/>
              <a:t>In Natural Language Processing (NLP), document similarity refers to the task of determining how similar two or more documents are based on their content. This is crucial in applications like search engines, document clustering, recommendation systems, and plagiarism detection. By comparing the text, we can measure the similarity using various mathematical models and algorithms.</a:t>
            </a:r>
          </a:p>
          <a:p>
            <a:pPr marL="0" lvl="0" indent="0" algn="l" rtl="0">
              <a:spcBef>
                <a:spcPts val="0"/>
              </a:spcBef>
              <a:spcAft>
                <a:spcPts val="0"/>
              </a:spcAft>
              <a:buNone/>
            </a:pPr>
            <a:endParaRPr dirty="0"/>
          </a:p>
        </p:txBody>
      </p:sp>
      <p:grpSp>
        <p:nvGrpSpPr>
          <p:cNvPr id="1055" name="Google Shape;1055;p31"/>
          <p:cNvGrpSpPr/>
          <p:nvPr/>
        </p:nvGrpSpPr>
        <p:grpSpPr>
          <a:xfrm>
            <a:off x="7658533" y="701383"/>
            <a:ext cx="1187311" cy="624971"/>
            <a:chOff x="3859815" y="2867310"/>
            <a:chExt cx="1262157" cy="664368"/>
          </a:xfrm>
        </p:grpSpPr>
        <p:sp>
          <p:nvSpPr>
            <p:cNvPr id="1056" name="Google Shape;1056;p31"/>
            <p:cNvSpPr/>
            <p:nvPr/>
          </p:nvSpPr>
          <p:spPr>
            <a:xfrm>
              <a:off x="3859815" y="2867310"/>
              <a:ext cx="1262157" cy="664368"/>
            </a:xfrm>
            <a:custGeom>
              <a:avLst/>
              <a:gdLst/>
              <a:ahLst/>
              <a:cxnLst/>
              <a:rect l="l" t="t" r="r" b="b"/>
              <a:pathLst>
                <a:path w="1262157" h="664368" extrusionOk="0">
                  <a:moveTo>
                    <a:pt x="1102233" y="344424"/>
                  </a:moveTo>
                  <a:cubicBezTo>
                    <a:pt x="1090231" y="344424"/>
                    <a:pt x="1078611" y="345757"/>
                    <a:pt x="1067372" y="348234"/>
                  </a:cubicBezTo>
                  <a:cubicBezTo>
                    <a:pt x="1048131" y="223838"/>
                    <a:pt x="945166" y="127159"/>
                    <a:pt x="817816" y="117348"/>
                  </a:cubicBezTo>
                  <a:cubicBezTo>
                    <a:pt x="756856" y="45625"/>
                    <a:pt x="666083" y="0"/>
                    <a:pt x="564547" y="0"/>
                  </a:cubicBezTo>
                  <a:cubicBezTo>
                    <a:pt x="398526" y="0"/>
                    <a:pt x="260890" y="121825"/>
                    <a:pt x="236220" y="280988"/>
                  </a:cubicBezTo>
                  <a:cubicBezTo>
                    <a:pt x="222599" y="277939"/>
                    <a:pt x="208502" y="276320"/>
                    <a:pt x="194024" y="276320"/>
                  </a:cubicBezTo>
                  <a:cubicBezTo>
                    <a:pt x="86868" y="276320"/>
                    <a:pt x="0" y="363188"/>
                    <a:pt x="0" y="470345"/>
                  </a:cubicBezTo>
                  <a:cubicBezTo>
                    <a:pt x="0" y="577501"/>
                    <a:pt x="86868" y="664369"/>
                    <a:pt x="194024" y="664369"/>
                  </a:cubicBezTo>
                  <a:lnTo>
                    <a:pt x="1102138" y="664369"/>
                  </a:lnTo>
                  <a:cubicBezTo>
                    <a:pt x="1190530" y="664369"/>
                    <a:pt x="1262158" y="592741"/>
                    <a:pt x="1262158" y="504349"/>
                  </a:cubicBezTo>
                  <a:cubicBezTo>
                    <a:pt x="1262158" y="415957"/>
                    <a:pt x="1190530" y="344329"/>
                    <a:pt x="1102138" y="344329"/>
                  </a:cubicBezTo>
                  <a:close/>
                </a:path>
              </a:pathLst>
            </a:custGeom>
            <a:solidFill>
              <a:srgbClr val="424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57" name="Google Shape;1057;p31"/>
            <p:cNvGrpSpPr/>
            <p:nvPr/>
          </p:nvGrpSpPr>
          <p:grpSpPr>
            <a:xfrm>
              <a:off x="4275677" y="3065525"/>
              <a:ext cx="334517" cy="380047"/>
              <a:chOff x="4275677" y="3065525"/>
              <a:chExt cx="334517" cy="380047"/>
            </a:xfrm>
          </p:grpSpPr>
          <p:grpSp>
            <p:nvGrpSpPr>
              <p:cNvPr id="1058" name="Google Shape;1058;p31"/>
              <p:cNvGrpSpPr/>
              <p:nvPr/>
            </p:nvGrpSpPr>
            <p:grpSpPr>
              <a:xfrm>
                <a:off x="4275677" y="3065525"/>
                <a:ext cx="334517" cy="380047"/>
                <a:chOff x="4275677" y="3065525"/>
                <a:chExt cx="334517" cy="380047"/>
              </a:xfrm>
            </p:grpSpPr>
            <p:grpSp>
              <p:nvGrpSpPr>
                <p:cNvPr id="1059" name="Google Shape;1059;p31"/>
                <p:cNvGrpSpPr/>
                <p:nvPr/>
              </p:nvGrpSpPr>
              <p:grpSpPr>
                <a:xfrm>
                  <a:off x="4275677" y="3301269"/>
                  <a:ext cx="334422" cy="144303"/>
                  <a:chOff x="4275677" y="3301269"/>
                  <a:chExt cx="334422" cy="144303"/>
                </a:xfrm>
              </p:grpSpPr>
              <p:sp>
                <p:nvSpPr>
                  <p:cNvPr id="1060" name="Google Shape;1060;p31"/>
                  <p:cNvSpPr/>
                  <p:nvPr/>
                </p:nvSpPr>
                <p:spPr>
                  <a:xfrm>
                    <a:off x="4275677" y="3331654"/>
                    <a:ext cx="334422" cy="113918"/>
                  </a:xfrm>
                  <a:custGeom>
                    <a:avLst/>
                    <a:gdLst/>
                    <a:ahLst/>
                    <a:cxnLst/>
                    <a:rect l="l" t="t" r="r" b="b"/>
                    <a:pathLst>
                      <a:path w="334422" h="113918" extrusionOk="0">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1" name="Google Shape;1061;p31"/>
                  <p:cNvSpPr/>
                  <p:nvPr/>
                </p:nvSpPr>
                <p:spPr>
                  <a:xfrm>
                    <a:off x="4275772" y="3301269"/>
                    <a:ext cx="334327" cy="60769"/>
                  </a:xfrm>
                  <a:custGeom>
                    <a:avLst/>
                    <a:gdLst/>
                    <a:ahLst/>
                    <a:cxnLst/>
                    <a:rect l="l" t="t" r="r" b="b"/>
                    <a:pathLst>
                      <a:path w="334327" h="60769" extrusionOk="0">
                        <a:moveTo>
                          <a:pt x="334328" y="30385"/>
                        </a:moveTo>
                        <a:cubicBezTo>
                          <a:pt x="334328" y="47166"/>
                          <a:pt x="259486" y="60770"/>
                          <a:pt x="167164" y="60770"/>
                        </a:cubicBezTo>
                        <a:cubicBezTo>
                          <a:pt x="74842" y="60770"/>
                          <a:pt x="0" y="47166"/>
                          <a:pt x="0" y="30385"/>
                        </a:cubicBezTo>
                        <a:cubicBezTo>
                          <a:pt x="0" y="13604"/>
                          <a:pt x="74842" y="0"/>
                          <a:pt x="167164" y="0"/>
                        </a:cubicBezTo>
                        <a:cubicBezTo>
                          <a:pt x="259486" y="0"/>
                          <a:pt x="334328" y="13604"/>
                          <a:pt x="334328" y="30385"/>
                        </a:cubicBezTo>
                        <a:close/>
                      </a:path>
                    </a:pathLst>
                  </a:custGeom>
                  <a:solidFill>
                    <a:srgbClr val="E6EA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62" name="Google Shape;1062;p31"/>
                <p:cNvGrpSpPr/>
                <p:nvPr/>
              </p:nvGrpSpPr>
              <p:grpSpPr>
                <a:xfrm>
                  <a:off x="4275677" y="3183350"/>
                  <a:ext cx="334422" cy="144302"/>
                  <a:chOff x="4275677" y="3183350"/>
                  <a:chExt cx="334422" cy="144302"/>
                </a:xfrm>
              </p:grpSpPr>
              <p:sp>
                <p:nvSpPr>
                  <p:cNvPr id="1063" name="Google Shape;1063;p31"/>
                  <p:cNvSpPr/>
                  <p:nvPr/>
                </p:nvSpPr>
                <p:spPr>
                  <a:xfrm>
                    <a:off x="4275677" y="3213734"/>
                    <a:ext cx="334422" cy="113918"/>
                  </a:xfrm>
                  <a:custGeom>
                    <a:avLst/>
                    <a:gdLst/>
                    <a:ahLst/>
                    <a:cxnLst/>
                    <a:rect l="l" t="t" r="r" b="b"/>
                    <a:pathLst>
                      <a:path w="334422" h="113918" extrusionOk="0">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4" name="Google Shape;1064;p31"/>
                  <p:cNvSpPr/>
                  <p:nvPr/>
                </p:nvSpPr>
                <p:spPr>
                  <a:xfrm>
                    <a:off x="4275772" y="3183350"/>
                    <a:ext cx="334327" cy="60769"/>
                  </a:xfrm>
                  <a:custGeom>
                    <a:avLst/>
                    <a:gdLst/>
                    <a:ahLst/>
                    <a:cxnLst/>
                    <a:rect l="l" t="t" r="r" b="b"/>
                    <a:pathLst>
                      <a:path w="334327" h="60769" extrusionOk="0">
                        <a:moveTo>
                          <a:pt x="334328" y="30385"/>
                        </a:moveTo>
                        <a:cubicBezTo>
                          <a:pt x="334328" y="47166"/>
                          <a:pt x="259486" y="60769"/>
                          <a:pt x="167164" y="60769"/>
                        </a:cubicBezTo>
                        <a:cubicBezTo>
                          <a:pt x="74842" y="60769"/>
                          <a:pt x="0" y="47166"/>
                          <a:pt x="0" y="30385"/>
                        </a:cubicBezTo>
                        <a:cubicBezTo>
                          <a:pt x="0" y="13604"/>
                          <a:pt x="74842" y="0"/>
                          <a:pt x="167164" y="0"/>
                        </a:cubicBezTo>
                        <a:cubicBezTo>
                          <a:pt x="259486" y="0"/>
                          <a:pt x="334328" y="13604"/>
                          <a:pt x="334328" y="30385"/>
                        </a:cubicBezTo>
                        <a:close/>
                      </a:path>
                    </a:pathLst>
                  </a:custGeom>
                  <a:solidFill>
                    <a:srgbClr val="E6EA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65" name="Google Shape;1065;p31"/>
                <p:cNvGrpSpPr/>
                <p:nvPr/>
              </p:nvGrpSpPr>
              <p:grpSpPr>
                <a:xfrm>
                  <a:off x="4275677" y="3065525"/>
                  <a:ext cx="334517" cy="144303"/>
                  <a:chOff x="4275677" y="3065525"/>
                  <a:chExt cx="334517" cy="144303"/>
                </a:xfrm>
              </p:grpSpPr>
              <p:sp>
                <p:nvSpPr>
                  <p:cNvPr id="1066" name="Google Shape;1066;p31"/>
                  <p:cNvSpPr/>
                  <p:nvPr/>
                </p:nvSpPr>
                <p:spPr>
                  <a:xfrm>
                    <a:off x="4275677" y="3095910"/>
                    <a:ext cx="334422" cy="113918"/>
                  </a:xfrm>
                  <a:custGeom>
                    <a:avLst/>
                    <a:gdLst/>
                    <a:ahLst/>
                    <a:cxnLst/>
                    <a:rect l="l" t="t" r="r" b="b"/>
                    <a:pathLst>
                      <a:path w="334422" h="113918" extrusionOk="0">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7" name="Google Shape;1067;p31"/>
                  <p:cNvSpPr/>
                  <p:nvPr/>
                </p:nvSpPr>
                <p:spPr>
                  <a:xfrm>
                    <a:off x="4275867" y="3065525"/>
                    <a:ext cx="334327" cy="60769"/>
                  </a:xfrm>
                  <a:custGeom>
                    <a:avLst/>
                    <a:gdLst/>
                    <a:ahLst/>
                    <a:cxnLst/>
                    <a:rect l="l" t="t" r="r" b="b"/>
                    <a:pathLst>
                      <a:path w="334327" h="60769" extrusionOk="0">
                        <a:moveTo>
                          <a:pt x="334328" y="30385"/>
                        </a:moveTo>
                        <a:cubicBezTo>
                          <a:pt x="334328" y="47149"/>
                          <a:pt x="259461" y="60770"/>
                          <a:pt x="167164" y="60770"/>
                        </a:cubicBezTo>
                        <a:cubicBezTo>
                          <a:pt x="74866" y="60770"/>
                          <a:pt x="0" y="47149"/>
                          <a:pt x="0" y="30385"/>
                        </a:cubicBezTo>
                        <a:cubicBezTo>
                          <a:pt x="0" y="13621"/>
                          <a:pt x="74866" y="0"/>
                          <a:pt x="167164" y="0"/>
                        </a:cubicBezTo>
                        <a:cubicBezTo>
                          <a:pt x="259461" y="0"/>
                          <a:pt x="334328" y="13621"/>
                          <a:pt x="334328" y="30385"/>
                        </a:cubicBezTo>
                        <a:close/>
                      </a:path>
                    </a:pathLst>
                  </a:custGeom>
                  <a:solidFill>
                    <a:srgbClr val="E6EA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068" name="Google Shape;1068;p31"/>
              <p:cNvSpPr/>
              <p:nvPr/>
            </p:nvSpPr>
            <p:spPr>
              <a:xfrm>
                <a:off x="4529994" y="3140487"/>
                <a:ext cx="38100" cy="38100"/>
              </a:xfrm>
              <a:custGeom>
                <a:avLst/>
                <a:gdLst/>
                <a:ahLst/>
                <a:cxnLst/>
                <a:rect l="l" t="t" r="r" b="b"/>
                <a:pathLst>
                  <a:path w="38100" h="38100" extrusionOk="0">
                    <a:moveTo>
                      <a:pt x="38100" y="19050"/>
                    </a:moveTo>
                    <a:cubicBezTo>
                      <a:pt x="38100" y="29623"/>
                      <a:pt x="29528" y="38100"/>
                      <a:pt x="19050" y="38100"/>
                    </a:cubicBezTo>
                    <a:cubicBezTo>
                      <a:pt x="8572" y="38100"/>
                      <a:pt x="0" y="29528"/>
                      <a:pt x="0" y="19050"/>
                    </a:cubicBezTo>
                    <a:cubicBezTo>
                      <a:pt x="0" y="8572"/>
                      <a:pt x="8572" y="0"/>
                      <a:pt x="19050" y="0"/>
                    </a:cubicBezTo>
                    <a:cubicBezTo>
                      <a:pt x="29528" y="0"/>
                      <a:pt x="38100" y="8572"/>
                      <a:pt x="38100" y="19050"/>
                    </a:cubicBezTo>
                    <a:close/>
                  </a:path>
                </a:pathLst>
              </a:custGeom>
              <a:solidFill>
                <a:srgbClr val="55C0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9" name="Google Shape;1069;p31"/>
              <p:cNvSpPr/>
              <p:nvPr/>
            </p:nvSpPr>
            <p:spPr>
              <a:xfrm>
                <a:off x="4529994" y="3256216"/>
                <a:ext cx="38100" cy="38100"/>
              </a:xfrm>
              <a:custGeom>
                <a:avLst/>
                <a:gdLst/>
                <a:ahLst/>
                <a:cxnLst/>
                <a:rect l="l" t="t" r="r" b="b"/>
                <a:pathLst>
                  <a:path w="38100" h="38100" extrusionOk="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0" name="Google Shape;1070;p31"/>
              <p:cNvSpPr/>
              <p:nvPr/>
            </p:nvSpPr>
            <p:spPr>
              <a:xfrm>
                <a:off x="4529994" y="3377088"/>
                <a:ext cx="38100" cy="38100"/>
              </a:xfrm>
              <a:custGeom>
                <a:avLst/>
                <a:gdLst/>
                <a:ahLst/>
                <a:cxnLst/>
                <a:rect l="l" t="t" r="r" b="b"/>
                <a:pathLst>
                  <a:path w="38100" h="38100" extrusionOk="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TextBox 1">
            <a:extLst>
              <a:ext uri="{FF2B5EF4-FFF2-40B4-BE49-F238E27FC236}">
                <a16:creationId xmlns:a16="http://schemas.microsoft.com/office/drawing/2014/main" id="{5EF58E54-DF1A-FE33-EDDC-A1CE21438C13}"/>
              </a:ext>
            </a:extLst>
          </p:cNvPr>
          <p:cNvSpPr txBox="1"/>
          <p:nvPr/>
        </p:nvSpPr>
        <p:spPr>
          <a:xfrm>
            <a:off x="1080525" y="2287681"/>
            <a:ext cx="6660995" cy="2154436"/>
          </a:xfrm>
          <a:prstGeom prst="rect">
            <a:avLst/>
          </a:prstGeom>
          <a:noFill/>
        </p:spPr>
        <p:txBody>
          <a:bodyPr wrap="square" rtlCol="0">
            <a:spAutoFit/>
          </a:bodyPr>
          <a:lstStyle/>
          <a:p>
            <a:pPr marL="0" indent="0">
              <a:buNone/>
            </a:pPr>
            <a:r>
              <a:rPr lang="en-US" sz="1200" b="1" dirty="0">
                <a:solidFill>
                  <a:schemeClr val="tx1"/>
                </a:solidFill>
              </a:rPr>
              <a:t>Techniques</a:t>
            </a:r>
            <a:r>
              <a:rPr lang="en-US" sz="1200" dirty="0">
                <a:solidFill>
                  <a:schemeClr val="tx1"/>
                </a:solidFill>
              </a:rPr>
              <a:t>:</a:t>
            </a:r>
          </a:p>
          <a:p>
            <a:pPr>
              <a:lnSpc>
                <a:spcPct val="150000"/>
              </a:lnSpc>
              <a:buFont typeface="Arial" panose="020B0604020202020204" pitchFamily="34" charset="0"/>
              <a:buChar char="•"/>
            </a:pPr>
            <a:r>
              <a:rPr lang="en-US" sz="1200" b="1" dirty="0">
                <a:solidFill>
                  <a:schemeClr val="tx1"/>
                </a:solidFill>
              </a:rPr>
              <a:t> Bag of Words (</a:t>
            </a:r>
            <a:r>
              <a:rPr lang="en-US" sz="1200" b="1" dirty="0" err="1">
                <a:solidFill>
                  <a:schemeClr val="tx1"/>
                </a:solidFill>
              </a:rPr>
              <a:t>BoW</a:t>
            </a:r>
            <a:r>
              <a:rPr lang="en-US" sz="1200" b="1" dirty="0">
                <a:solidFill>
                  <a:schemeClr val="tx1"/>
                </a:solidFill>
              </a:rPr>
              <a:t>)</a:t>
            </a:r>
            <a:r>
              <a:rPr lang="en-US" sz="1200" dirty="0">
                <a:solidFill>
                  <a:schemeClr val="tx1"/>
                </a:solidFill>
              </a:rPr>
              <a:t>: Counts word occurrences but ignores context.</a:t>
            </a:r>
          </a:p>
          <a:p>
            <a:pPr>
              <a:lnSpc>
                <a:spcPct val="150000"/>
              </a:lnSpc>
              <a:buFont typeface="Arial" panose="020B0604020202020204" pitchFamily="34" charset="0"/>
              <a:buChar char="•"/>
            </a:pPr>
            <a:r>
              <a:rPr lang="en-US" sz="1200" b="1" dirty="0">
                <a:solidFill>
                  <a:schemeClr val="tx1"/>
                </a:solidFill>
              </a:rPr>
              <a:t>TF-IDF (Term Frequency-Inverse Document Frequency)</a:t>
            </a:r>
            <a:r>
              <a:rPr lang="en-US" sz="1200" dirty="0">
                <a:solidFill>
                  <a:schemeClr val="tx1"/>
                </a:solidFill>
              </a:rPr>
              <a:t>: Weighs important words by reducing the impact of common terms.</a:t>
            </a:r>
          </a:p>
          <a:p>
            <a:pPr>
              <a:lnSpc>
                <a:spcPct val="150000"/>
              </a:lnSpc>
              <a:buFont typeface="Arial" panose="020B0604020202020204" pitchFamily="34" charset="0"/>
              <a:buChar char="•"/>
            </a:pPr>
            <a:r>
              <a:rPr lang="en-US" sz="1200" b="1" dirty="0">
                <a:solidFill>
                  <a:schemeClr val="tx1"/>
                </a:solidFill>
              </a:rPr>
              <a:t>Word Embeddings</a:t>
            </a:r>
            <a:r>
              <a:rPr lang="en-US" sz="1200" dirty="0">
                <a:solidFill>
                  <a:schemeClr val="tx1"/>
                </a:solidFill>
              </a:rPr>
              <a:t>: Captures word meanings and context (e.g., Word2Vec, </a:t>
            </a:r>
            <a:r>
              <a:rPr lang="en-US" sz="1200" dirty="0" err="1">
                <a:solidFill>
                  <a:schemeClr val="tx1"/>
                </a:solidFill>
              </a:rPr>
              <a:t>GloVe</a:t>
            </a:r>
            <a:r>
              <a:rPr lang="en-US" sz="1200" dirty="0">
                <a:solidFill>
                  <a:schemeClr val="tx1"/>
                </a:solidFill>
              </a:rPr>
              <a:t>).</a:t>
            </a:r>
          </a:p>
          <a:p>
            <a:pPr>
              <a:lnSpc>
                <a:spcPct val="150000"/>
              </a:lnSpc>
              <a:buFont typeface="Arial" panose="020B0604020202020204" pitchFamily="34" charset="0"/>
              <a:buChar char="•"/>
            </a:pPr>
            <a:r>
              <a:rPr lang="en-US" sz="1200" b="1" dirty="0">
                <a:solidFill>
                  <a:schemeClr val="tx1"/>
                </a:solidFill>
              </a:rPr>
              <a:t>Transformer-based Models</a:t>
            </a:r>
            <a:r>
              <a:rPr lang="en-US" sz="1200" dirty="0">
                <a:solidFill>
                  <a:schemeClr val="tx1"/>
                </a:solidFill>
              </a:rPr>
              <a:t>: BERT and other deep learning models understand complex semantic relationships.</a:t>
            </a:r>
          </a:p>
          <a:p>
            <a:endParaRPr lang="en-IN" sz="12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5" name="Google Shape;1075;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Problem Statement </a:t>
            </a:r>
            <a:endParaRPr dirty="0"/>
          </a:p>
        </p:txBody>
      </p:sp>
      <p:sp>
        <p:nvSpPr>
          <p:cNvPr id="1078" name="Google Shape;1078;p32"/>
          <p:cNvSpPr txBox="1">
            <a:spLocks noGrp="1"/>
          </p:cNvSpPr>
          <p:nvPr>
            <p:ph type="subTitle" idx="1"/>
          </p:nvPr>
        </p:nvSpPr>
        <p:spPr>
          <a:xfrm>
            <a:off x="937625" y="1345580"/>
            <a:ext cx="6749282" cy="185110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In today's digital world, the vast amount of textual data across platforms makes it challenging to efficiently compare and group related documents. Traditional methods, such as keyword matching, often fail to capture the deeper semantic relationships between texts. This limitation leads to poor accuracy in applications like search engines, content recommendations, and plagiarism detection.</a:t>
            </a:r>
          </a:p>
          <a:p>
            <a:pPr marL="0" lvl="0" indent="0" algn="just" rtl="0">
              <a:spcBef>
                <a:spcPts val="0"/>
              </a:spcBef>
              <a:spcAft>
                <a:spcPts val="0"/>
              </a:spcAft>
              <a:buNone/>
            </a:pPr>
            <a:r>
              <a:rPr lang="en-US" dirty="0"/>
              <a:t>The goal is to develop effective and scalable methods for document similarity that can accurately measure both syntactic and semantic relationships between documents. The challenge lies in handling varying document lengths, contexts, and vocabularies while ensuring real-time processing</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sp>
        <p:nvSpPr>
          <p:cNvPr id="1086" name="Google Shape;1086;p33"/>
          <p:cNvSpPr txBox="1">
            <a:spLocks noGrp="1"/>
          </p:cNvSpPr>
          <p:nvPr>
            <p:ph type="subTitle" idx="6"/>
          </p:nvPr>
        </p:nvSpPr>
        <p:spPr>
          <a:xfrm>
            <a:off x="1164013" y="2235198"/>
            <a:ext cx="3147791" cy="48338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kumimoji="0" lang="en-US" altLang="en-US" sz="1800" b="1" i="0" u="none" strike="noStrike" cap="none" normalizeH="0" baseline="0" dirty="0">
                <a:ln>
                  <a:noFill/>
                </a:ln>
                <a:effectLst/>
                <a:latin typeface="Arial" panose="020B0604020202020204" pitchFamily="34" charset="0"/>
              </a:rPr>
              <a:t>Contextual Understanding</a:t>
            </a:r>
            <a:endParaRPr dirty="0"/>
          </a:p>
        </p:txBody>
      </p:sp>
      <p:sp>
        <p:nvSpPr>
          <p:cNvPr id="1087" name="Google Shape;1087;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Constraints</a:t>
            </a:r>
            <a:endParaRPr dirty="0"/>
          </a:p>
        </p:txBody>
      </p:sp>
      <p:sp>
        <p:nvSpPr>
          <p:cNvPr id="1088" name="Google Shape;1088;p33"/>
          <p:cNvSpPr txBox="1">
            <a:spLocks noGrp="1"/>
          </p:cNvSpPr>
          <p:nvPr>
            <p:ph type="subTitle" idx="1"/>
          </p:nvPr>
        </p:nvSpPr>
        <p:spPr>
          <a:xfrm>
            <a:off x="1253225" y="1580241"/>
            <a:ext cx="248615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kumimoji="0" lang="en-US" altLang="en-US" sz="1200" b="0" i="0" u="none" strike="noStrike" cap="none" normalizeH="0" baseline="0" dirty="0">
                <a:ln>
                  <a:noFill/>
                </a:ln>
                <a:effectLst/>
                <a:latin typeface="Arial" panose="020B0604020202020204" pitchFamily="34" charset="0"/>
              </a:rPr>
              <a:t>Must handle large datasets efficiently.</a:t>
            </a:r>
            <a:endParaRPr dirty="0"/>
          </a:p>
        </p:txBody>
      </p:sp>
      <p:sp>
        <p:nvSpPr>
          <p:cNvPr id="1089" name="Google Shape;1089;p33"/>
          <p:cNvSpPr txBox="1">
            <a:spLocks noGrp="1"/>
          </p:cNvSpPr>
          <p:nvPr>
            <p:ph type="subTitle" idx="2"/>
          </p:nvPr>
        </p:nvSpPr>
        <p:spPr>
          <a:xfrm>
            <a:off x="5168986" y="1578200"/>
            <a:ext cx="2811000" cy="4810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kumimoji="0" lang="en-US" altLang="en-US" sz="1200" b="0" i="0" u="none" strike="noStrike" cap="none" normalizeH="0" baseline="0" dirty="0">
                <a:ln>
                  <a:noFill/>
                </a:ln>
                <a:effectLst/>
                <a:latin typeface="Arial" panose="020B0604020202020204" pitchFamily="34" charset="0"/>
              </a:rPr>
              <a:t>Quick response times for real-time applications.</a:t>
            </a:r>
            <a:endParaRPr dirty="0"/>
          </a:p>
        </p:txBody>
      </p:sp>
      <p:sp>
        <p:nvSpPr>
          <p:cNvPr id="1090" name="Google Shape;1090;p33"/>
          <p:cNvSpPr txBox="1">
            <a:spLocks noGrp="1"/>
          </p:cNvSpPr>
          <p:nvPr>
            <p:ph type="subTitle" idx="3"/>
          </p:nvPr>
        </p:nvSpPr>
        <p:spPr>
          <a:xfrm>
            <a:off x="1163987" y="2583296"/>
            <a:ext cx="2811000" cy="69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kumimoji="0" lang="en-US" altLang="en-US" sz="1200" b="0" i="0" u="none" strike="noStrike" cap="none" normalizeH="0" baseline="0" dirty="0">
                <a:ln>
                  <a:noFill/>
                </a:ln>
                <a:effectLst/>
                <a:latin typeface="Arial" panose="020B0604020202020204" pitchFamily="34" charset="0"/>
              </a:rPr>
              <a:t>Capture both syntactic and semantic relationships.</a:t>
            </a:r>
            <a:endParaRPr dirty="0"/>
          </a:p>
        </p:txBody>
      </p:sp>
      <p:sp>
        <p:nvSpPr>
          <p:cNvPr id="1091" name="Google Shape;1091;p33"/>
          <p:cNvSpPr txBox="1">
            <a:spLocks noGrp="1"/>
          </p:cNvSpPr>
          <p:nvPr>
            <p:ph type="subTitle" idx="4"/>
          </p:nvPr>
        </p:nvSpPr>
        <p:spPr>
          <a:xfrm>
            <a:off x="5265630" y="2718581"/>
            <a:ext cx="2811000" cy="6267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kumimoji="0" lang="en-US" altLang="en-US" sz="1200" b="0" i="0" u="none" strike="noStrike" cap="none" normalizeH="0" baseline="0" dirty="0">
                <a:ln>
                  <a:noFill/>
                </a:ln>
                <a:effectLst/>
                <a:latin typeface="Arial" panose="020B0604020202020204" pitchFamily="34" charset="0"/>
              </a:rPr>
              <a:t>Handle diverse vocabularies and writing styles.</a:t>
            </a:r>
            <a:endParaRPr dirty="0"/>
          </a:p>
        </p:txBody>
      </p:sp>
      <p:sp>
        <p:nvSpPr>
          <p:cNvPr id="1092" name="Google Shape;1092;p33"/>
          <p:cNvSpPr txBox="1">
            <a:spLocks noGrp="1"/>
          </p:cNvSpPr>
          <p:nvPr>
            <p:ph type="subTitle" idx="5"/>
          </p:nvPr>
        </p:nvSpPr>
        <p:spPr>
          <a:xfrm>
            <a:off x="1253225" y="1363500"/>
            <a:ext cx="1400765" cy="30918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kumimoji="0" lang="en-US" altLang="en-US" sz="1800" b="1" i="0" u="none" strike="noStrike" cap="none" normalizeH="0" baseline="0" dirty="0">
                <a:ln>
                  <a:noFill/>
                </a:ln>
                <a:effectLst/>
                <a:latin typeface="Arial" panose="020B0604020202020204" pitchFamily="34" charset="0"/>
              </a:rPr>
              <a:t>Scalability</a:t>
            </a:r>
            <a:endParaRPr dirty="0"/>
          </a:p>
        </p:txBody>
      </p:sp>
      <p:sp>
        <p:nvSpPr>
          <p:cNvPr id="1093" name="Google Shape;1093;p33"/>
          <p:cNvSpPr txBox="1">
            <a:spLocks noGrp="1"/>
          </p:cNvSpPr>
          <p:nvPr>
            <p:ph type="subTitle" idx="7"/>
          </p:nvPr>
        </p:nvSpPr>
        <p:spPr>
          <a:xfrm>
            <a:off x="5079750" y="974883"/>
            <a:ext cx="2811000" cy="69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kumimoji="0" lang="en-US" altLang="en-US" sz="1800" b="1" i="0" u="none" strike="noStrike" cap="none" normalizeH="0" baseline="0" dirty="0">
                <a:ln>
                  <a:noFill/>
                </a:ln>
                <a:effectLst/>
                <a:latin typeface="Arial" panose="020B0604020202020204" pitchFamily="34" charset="0"/>
              </a:rPr>
              <a:t>Real-time Performance</a:t>
            </a:r>
            <a:endParaRPr dirty="0"/>
          </a:p>
        </p:txBody>
      </p:sp>
      <p:sp>
        <p:nvSpPr>
          <p:cNvPr id="1094" name="Google Shape;1094;p33"/>
          <p:cNvSpPr txBox="1">
            <a:spLocks noGrp="1"/>
          </p:cNvSpPr>
          <p:nvPr>
            <p:ph type="subTitle" idx="8"/>
          </p:nvPr>
        </p:nvSpPr>
        <p:spPr>
          <a:xfrm>
            <a:off x="5168986" y="2020781"/>
            <a:ext cx="2811000" cy="69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kumimoji="0" lang="en-US" altLang="en-US" sz="1800" b="1" i="0" u="none" strike="noStrike" cap="none" normalizeH="0" baseline="0" dirty="0">
                <a:ln>
                  <a:noFill/>
                </a:ln>
                <a:effectLst/>
                <a:latin typeface="Arial" panose="020B0604020202020204" pitchFamily="34" charset="0"/>
              </a:rPr>
              <a:t>Language Variability</a:t>
            </a:r>
            <a:endParaRPr dirty="0"/>
          </a:p>
        </p:txBody>
      </p:sp>
      <p:sp>
        <p:nvSpPr>
          <p:cNvPr id="2" name="Google Shape;1086;p33">
            <a:extLst>
              <a:ext uri="{FF2B5EF4-FFF2-40B4-BE49-F238E27FC236}">
                <a16:creationId xmlns:a16="http://schemas.microsoft.com/office/drawing/2014/main" id="{CFAE45A4-F90B-2193-179C-0F0C4E46ED6A}"/>
              </a:ext>
            </a:extLst>
          </p:cNvPr>
          <p:cNvSpPr txBox="1">
            <a:spLocks/>
          </p:cNvSpPr>
          <p:nvPr/>
        </p:nvSpPr>
        <p:spPr>
          <a:xfrm>
            <a:off x="1253225" y="3145811"/>
            <a:ext cx="3147791" cy="4833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1" i="0" u="none" strike="noStrike" cap="none">
                <a:solidFill>
                  <a:schemeClr val="dk1"/>
                </a:solidFill>
                <a:latin typeface="Epilogue"/>
                <a:ea typeface="Epilogue"/>
                <a:cs typeface="Epilogue"/>
                <a:sym typeface="Epilogue"/>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kumimoji="0" lang="en-US" altLang="en-US" sz="1800" b="1" i="0" u="none" strike="noStrike" cap="none" normalizeH="0" baseline="0" dirty="0">
                <a:ln>
                  <a:noFill/>
                </a:ln>
                <a:effectLst/>
                <a:latin typeface="Arial" panose="020B0604020202020204" pitchFamily="34" charset="0"/>
              </a:rPr>
              <a:t>Accuracy</a:t>
            </a:r>
            <a:endParaRPr lang="en-US" dirty="0"/>
          </a:p>
        </p:txBody>
      </p:sp>
      <p:sp>
        <p:nvSpPr>
          <p:cNvPr id="3" name="TextBox 2">
            <a:extLst>
              <a:ext uri="{FF2B5EF4-FFF2-40B4-BE49-F238E27FC236}">
                <a16:creationId xmlns:a16="http://schemas.microsoft.com/office/drawing/2014/main" id="{C7450DFA-DF29-4D1F-1A7C-871CDFDC9192}"/>
              </a:ext>
            </a:extLst>
          </p:cNvPr>
          <p:cNvSpPr txBox="1"/>
          <p:nvPr/>
        </p:nvSpPr>
        <p:spPr>
          <a:xfrm>
            <a:off x="1253225" y="3629194"/>
            <a:ext cx="3229565" cy="307777"/>
          </a:xfrm>
          <a:prstGeom prst="rect">
            <a:avLst/>
          </a:prstGeom>
          <a:noFill/>
        </p:spPr>
        <p:txBody>
          <a:bodyPr wrap="square" rtlCol="0">
            <a:spAutoFit/>
          </a:bodyPr>
          <a:lstStyle/>
          <a:p>
            <a:r>
              <a:rPr kumimoji="0" lang="en-US" altLang="en-US" sz="1200" b="0" i="0" u="none" strike="noStrike" cap="none" normalizeH="0" baseline="0" dirty="0">
                <a:ln>
                  <a:noFill/>
                </a:ln>
                <a:effectLst/>
                <a:latin typeface="Arial" panose="020B0604020202020204" pitchFamily="34" charset="0"/>
              </a:rPr>
              <a:t>Ensure high precision in similarity detection</a:t>
            </a:r>
            <a:r>
              <a:rPr kumimoji="0" lang="en-US" altLang="en-US" sz="1400" b="0" i="0" u="none" strike="noStrike" cap="none" normalizeH="0" baseline="0" dirty="0">
                <a:ln>
                  <a:noFill/>
                </a:ln>
                <a:effectLst/>
                <a:latin typeface="Arial" panose="020B0604020202020204" pitchFamily="34" charset="0"/>
              </a:rPr>
              <a: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8"/>
        <p:cNvGrpSpPr/>
        <p:nvPr/>
      </p:nvGrpSpPr>
      <p:grpSpPr>
        <a:xfrm>
          <a:off x="0" y="0"/>
          <a:ext cx="0" cy="0"/>
          <a:chOff x="0" y="0"/>
          <a:chExt cx="0" cy="0"/>
        </a:xfrm>
      </p:grpSpPr>
      <p:sp>
        <p:nvSpPr>
          <p:cNvPr id="1099" name="Google Shape;1099;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System Architecture </a:t>
            </a:r>
            <a:endParaRPr dirty="0"/>
          </a:p>
        </p:txBody>
      </p:sp>
      <p:pic>
        <p:nvPicPr>
          <p:cNvPr id="27" name="Picture 26" descr="A screenshot of a computer&#10;&#10;Description automatically generated">
            <a:extLst>
              <a:ext uri="{FF2B5EF4-FFF2-40B4-BE49-F238E27FC236}">
                <a16:creationId xmlns:a16="http://schemas.microsoft.com/office/drawing/2014/main" id="{7060D60D-7FBF-2B7E-81BA-E3C781080194}"/>
              </a:ext>
            </a:extLst>
          </p:cNvPr>
          <p:cNvPicPr>
            <a:picLocks noChangeAspect="1"/>
          </p:cNvPicPr>
          <p:nvPr/>
        </p:nvPicPr>
        <p:blipFill>
          <a:blip r:embed="rId3"/>
          <a:srcRect l="29719" t="6267" r="39290" b="67424"/>
          <a:stretch/>
        </p:blipFill>
        <p:spPr>
          <a:xfrm>
            <a:off x="2369820" y="1158240"/>
            <a:ext cx="2895600" cy="34747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5"/>
        <p:cNvGrpSpPr/>
        <p:nvPr/>
      </p:nvGrpSpPr>
      <p:grpSpPr>
        <a:xfrm>
          <a:off x="0" y="0"/>
          <a:ext cx="0" cy="0"/>
          <a:chOff x="0" y="0"/>
          <a:chExt cx="0" cy="0"/>
        </a:xfrm>
      </p:grpSpPr>
      <p:sp>
        <p:nvSpPr>
          <p:cNvPr id="1116" name="Google Shape;1116;p35"/>
          <p:cNvSpPr/>
          <p:nvPr/>
        </p:nvSpPr>
        <p:spPr>
          <a:xfrm>
            <a:off x="582618" y="637413"/>
            <a:ext cx="363300" cy="3633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117" name="Google Shape;1117;p35"/>
          <p:cNvSpPr/>
          <p:nvPr/>
        </p:nvSpPr>
        <p:spPr>
          <a:xfrm>
            <a:off x="8212043" y="637413"/>
            <a:ext cx="363300" cy="3633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120" name="Google Shape;1120;p35"/>
          <p:cNvSpPr txBox="1">
            <a:spLocks noGrp="1"/>
          </p:cNvSpPr>
          <p:nvPr>
            <p:ph type="title" idx="2"/>
          </p:nvPr>
        </p:nvSpPr>
        <p:spPr>
          <a:xfrm>
            <a:off x="2825700" y="1029535"/>
            <a:ext cx="3492600" cy="7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Conclusion</a:t>
            </a:r>
            <a:endParaRPr dirty="0"/>
          </a:p>
        </p:txBody>
      </p:sp>
      <p:sp>
        <p:nvSpPr>
          <p:cNvPr id="1121" name="Google Shape;1121;p35"/>
          <p:cNvSpPr txBox="1">
            <a:spLocks noGrp="1"/>
          </p:cNvSpPr>
          <p:nvPr>
            <p:ph type="subTitle" idx="3"/>
          </p:nvPr>
        </p:nvSpPr>
        <p:spPr>
          <a:xfrm>
            <a:off x="1842719" y="1972950"/>
            <a:ext cx="5629391" cy="228663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In summary, document similarity is essential for many NLP tasks, such as information retrieval and plagiarism detection. By using various techniques like cosine similarity and advanced embeddings such as BERT, we can effectively measure how similar two documents are.</a:t>
            </a:r>
          </a:p>
          <a:p>
            <a:pPr marL="0" lvl="0" indent="0" algn="just" rtl="0">
              <a:spcBef>
                <a:spcPts val="0"/>
              </a:spcBef>
              <a:spcAft>
                <a:spcPts val="0"/>
              </a:spcAft>
              <a:buNone/>
            </a:pPr>
            <a:r>
              <a:rPr lang="en-US" dirty="0"/>
              <a:t>As NLP technology continues to advance, we can expect improvements in our ability to capture the meaning and context of text. Future research should focus on developing models that better understand the nuances of language, leading to more accurate document similarity assessments.</a:t>
            </a:r>
          </a:p>
          <a:p>
            <a:pPr marL="0" lvl="0" indent="0" algn="just" rtl="0">
              <a:spcBef>
                <a:spcPts val="0"/>
              </a:spcBef>
              <a:spcAft>
                <a:spcPts val="0"/>
              </a:spcAft>
              <a:buNone/>
            </a:pPr>
            <a:endParaRPr lang="en-US" dirty="0"/>
          </a:p>
          <a:p>
            <a:pPr marL="0" lvl="0" indent="0" algn="ctr" rtl="0">
              <a:spcBef>
                <a:spcPts val="0"/>
              </a:spcBef>
              <a:spcAft>
                <a:spcPts val="0"/>
              </a:spcAft>
              <a:buNone/>
            </a:pPr>
            <a:endParaRPr lang="en-IN" dirty="0"/>
          </a:p>
        </p:txBody>
      </p:sp>
      <p:sp>
        <p:nvSpPr>
          <p:cNvPr id="1124" name="Google Shape;1124;p35"/>
          <p:cNvSpPr/>
          <p:nvPr/>
        </p:nvSpPr>
        <p:spPr>
          <a:xfrm>
            <a:off x="713225" y="2195511"/>
            <a:ext cx="606206" cy="37384"/>
          </a:xfrm>
          <a:custGeom>
            <a:avLst/>
            <a:gdLst/>
            <a:ahLst/>
            <a:cxnLst/>
            <a:rect l="l" t="t" r="r" b="b"/>
            <a:pathLst>
              <a:path w="824770" h="50863" extrusionOk="0">
                <a:moveTo>
                  <a:pt x="799338" y="50863"/>
                </a:moveTo>
                <a:lnTo>
                  <a:pt x="25432" y="50863"/>
                </a:lnTo>
                <a:cubicBezTo>
                  <a:pt x="11430" y="50863"/>
                  <a:pt x="0" y="39433"/>
                  <a:pt x="0" y="25432"/>
                </a:cubicBezTo>
                <a:lnTo>
                  <a:pt x="0" y="25432"/>
                </a:lnTo>
                <a:cubicBezTo>
                  <a:pt x="0" y="11430"/>
                  <a:pt x="11430" y="0"/>
                  <a:pt x="25432" y="0"/>
                </a:cubicBezTo>
                <a:lnTo>
                  <a:pt x="799338" y="0"/>
                </a:lnTo>
                <a:cubicBezTo>
                  <a:pt x="813339" y="0"/>
                  <a:pt x="824770" y="11430"/>
                  <a:pt x="824770" y="25432"/>
                </a:cubicBezTo>
                <a:lnTo>
                  <a:pt x="824770" y="25432"/>
                </a:lnTo>
                <a:cubicBezTo>
                  <a:pt x="824770" y="39433"/>
                  <a:pt x="813339" y="50863"/>
                  <a:pt x="799338" y="5086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25" name="Google Shape;1125;p35"/>
          <p:cNvGrpSpPr/>
          <p:nvPr/>
        </p:nvGrpSpPr>
        <p:grpSpPr>
          <a:xfrm>
            <a:off x="541705" y="1421418"/>
            <a:ext cx="552408" cy="792759"/>
            <a:chOff x="10519314" y="4728596"/>
            <a:chExt cx="751780" cy="1078731"/>
          </a:xfrm>
        </p:grpSpPr>
        <p:grpSp>
          <p:nvGrpSpPr>
            <p:cNvPr id="1126" name="Google Shape;1126;p35"/>
            <p:cNvGrpSpPr/>
            <p:nvPr/>
          </p:nvGrpSpPr>
          <p:grpSpPr>
            <a:xfrm>
              <a:off x="10519314" y="4728596"/>
              <a:ext cx="626662" cy="1078731"/>
              <a:chOff x="10519314" y="4728596"/>
              <a:chExt cx="626662" cy="1078731"/>
            </a:xfrm>
          </p:grpSpPr>
          <p:grpSp>
            <p:nvGrpSpPr>
              <p:cNvPr id="1127" name="Google Shape;1127;p35"/>
              <p:cNvGrpSpPr/>
              <p:nvPr/>
            </p:nvGrpSpPr>
            <p:grpSpPr>
              <a:xfrm>
                <a:off x="10903220" y="4888205"/>
                <a:ext cx="242756" cy="919122"/>
                <a:chOff x="10903220" y="4888205"/>
                <a:chExt cx="242756" cy="919122"/>
              </a:xfrm>
            </p:grpSpPr>
            <p:sp>
              <p:nvSpPr>
                <p:cNvPr id="1128" name="Google Shape;1128;p35"/>
                <p:cNvSpPr/>
                <p:nvPr/>
              </p:nvSpPr>
              <p:spPr>
                <a:xfrm rot="-447735">
                  <a:off x="10961814" y="4892503"/>
                  <a:ext cx="125567" cy="910526"/>
                </a:xfrm>
                <a:custGeom>
                  <a:avLst/>
                  <a:gdLst/>
                  <a:ahLst/>
                  <a:cxnLst/>
                  <a:rect l="l" t="t" r="r" b="b"/>
                  <a:pathLst>
                    <a:path w="125444" h="909637" extrusionOk="0">
                      <a:moveTo>
                        <a:pt x="0" y="0"/>
                      </a:moveTo>
                      <a:lnTo>
                        <a:pt x="125445" y="0"/>
                      </a:lnTo>
                      <a:lnTo>
                        <a:pt x="125445" y="909637"/>
                      </a:lnTo>
                      <a:lnTo>
                        <a:pt x="0" y="90963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129;p35"/>
                <p:cNvSpPr/>
                <p:nvPr/>
              </p:nvSpPr>
              <p:spPr>
                <a:xfrm>
                  <a:off x="10952422" y="4933194"/>
                  <a:ext cx="42088" cy="42088"/>
                </a:xfrm>
                <a:custGeom>
                  <a:avLst/>
                  <a:gdLst/>
                  <a:ahLst/>
                  <a:cxnLst/>
                  <a:rect l="l" t="t" r="r" b="b"/>
                  <a:pathLst>
                    <a:path w="42088" h="42088" extrusionOk="0">
                      <a:moveTo>
                        <a:pt x="41904" y="18282"/>
                      </a:moveTo>
                      <a:cubicBezTo>
                        <a:pt x="43428" y="29807"/>
                        <a:pt x="35331" y="40380"/>
                        <a:pt x="23806" y="41904"/>
                      </a:cubicBezTo>
                      <a:cubicBezTo>
                        <a:pt x="12281" y="43428"/>
                        <a:pt x="1709" y="35332"/>
                        <a:pt x="184" y="23806"/>
                      </a:cubicBezTo>
                      <a:cubicBezTo>
                        <a:pt x="-1340" y="12281"/>
                        <a:pt x="6756" y="1708"/>
                        <a:pt x="18282" y="184"/>
                      </a:cubicBezTo>
                      <a:cubicBezTo>
                        <a:pt x="29807" y="-1340"/>
                        <a:pt x="40380" y="6757"/>
                        <a:pt x="41904" y="182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0" name="Google Shape;1130;p35"/>
                <p:cNvSpPr/>
                <p:nvPr/>
              </p:nvSpPr>
              <p:spPr>
                <a:xfrm>
                  <a:off x="10961186" y="5000250"/>
                  <a:ext cx="42087" cy="42087"/>
                </a:xfrm>
                <a:custGeom>
                  <a:avLst/>
                  <a:gdLst/>
                  <a:ahLst/>
                  <a:cxnLst/>
                  <a:rect l="l" t="t" r="r" b="b"/>
                  <a:pathLst>
                    <a:path w="42087" h="42087" extrusionOk="0">
                      <a:moveTo>
                        <a:pt x="41904" y="18282"/>
                      </a:moveTo>
                      <a:cubicBezTo>
                        <a:pt x="43427" y="29807"/>
                        <a:pt x="35331" y="40380"/>
                        <a:pt x="23806" y="41904"/>
                      </a:cubicBezTo>
                      <a:cubicBezTo>
                        <a:pt x="12280" y="43428"/>
                        <a:pt x="1708" y="35332"/>
                        <a:pt x="184" y="23806"/>
                      </a:cubicBezTo>
                      <a:cubicBezTo>
                        <a:pt x="-1340" y="12281"/>
                        <a:pt x="6756" y="1708"/>
                        <a:pt x="18281" y="184"/>
                      </a:cubicBezTo>
                      <a:cubicBezTo>
                        <a:pt x="29807" y="-1340"/>
                        <a:pt x="40380" y="6757"/>
                        <a:pt x="41904" y="182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31" name="Google Shape;1131;p35"/>
                <p:cNvGrpSpPr/>
                <p:nvPr/>
              </p:nvGrpSpPr>
              <p:grpSpPr>
                <a:xfrm>
                  <a:off x="11014221" y="5588618"/>
                  <a:ext cx="100021" cy="114784"/>
                  <a:chOff x="11014221" y="5588618"/>
                  <a:chExt cx="100021" cy="114784"/>
                </a:xfrm>
              </p:grpSpPr>
              <p:sp>
                <p:nvSpPr>
                  <p:cNvPr id="1132" name="Google Shape;1132;p35"/>
                  <p:cNvSpPr/>
                  <p:nvPr/>
                </p:nvSpPr>
                <p:spPr>
                  <a:xfrm rot="-447735">
                    <a:off x="11014826" y="5594269"/>
                    <a:ext cx="88001" cy="15064"/>
                  </a:xfrm>
                  <a:custGeom>
                    <a:avLst/>
                    <a:gdLst/>
                    <a:ahLst/>
                    <a:cxnLst/>
                    <a:rect l="l" t="t" r="r" b="b"/>
                    <a:pathLst>
                      <a:path w="87915" h="15049" extrusionOk="0">
                        <a:moveTo>
                          <a:pt x="0" y="0"/>
                        </a:moveTo>
                        <a:lnTo>
                          <a:pt x="87916" y="0"/>
                        </a:lnTo>
                        <a:lnTo>
                          <a:pt x="87916" y="15049"/>
                        </a:lnTo>
                        <a:lnTo>
                          <a:pt x="0" y="1504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3" name="Google Shape;1133;p35"/>
                  <p:cNvSpPr/>
                  <p:nvPr/>
                </p:nvSpPr>
                <p:spPr>
                  <a:xfrm rot="-447735">
                    <a:off x="11018646" y="5623150"/>
                    <a:ext cx="88001" cy="15064"/>
                  </a:xfrm>
                  <a:custGeom>
                    <a:avLst/>
                    <a:gdLst/>
                    <a:ahLst/>
                    <a:cxnLst/>
                    <a:rect l="l" t="t" r="r" b="b"/>
                    <a:pathLst>
                      <a:path w="87915" h="15049" extrusionOk="0">
                        <a:moveTo>
                          <a:pt x="0" y="0"/>
                        </a:moveTo>
                        <a:lnTo>
                          <a:pt x="87916" y="0"/>
                        </a:lnTo>
                        <a:lnTo>
                          <a:pt x="87916" y="15050"/>
                        </a:lnTo>
                        <a:lnTo>
                          <a:pt x="0" y="1505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4" name="Google Shape;1134;p35"/>
                  <p:cNvSpPr/>
                  <p:nvPr/>
                </p:nvSpPr>
                <p:spPr>
                  <a:xfrm rot="-447735">
                    <a:off x="11021820" y="5653805"/>
                    <a:ext cx="88001" cy="15064"/>
                  </a:xfrm>
                  <a:custGeom>
                    <a:avLst/>
                    <a:gdLst/>
                    <a:ahLst/>
                    <a:cxnLst/>
                    <a:rect l="l" t="t" r="r" b="b"/>
                    <a:pathLst>
                      <a:path w="87915" h="15049" extrusionOk="0">
                        <a:moveTo>
                          <a:pt x="0" y="0"/>
                        </a:moveTo>
                        <a:lnTo>
                          <a:pt x="87916" y="0"/>
                        </a:lnTo>
                        <a:lnTo>
                          <a:pt x="87916" y="15050"/>
                        </a:lnTo>
                        <a:lnTo>
                          <a:pt x="0" y="1505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35"/>
                  <p:cNvSpPr/>
                  <p:nvPr/>
                </p:nvSpPr>
                <p:spPr>
                  <a:xfrm rot="-447735">
                    <a:off x="11025635" y="5682688"/>
                    <a:ext cx="88001" cy="15064"/>
                  </a:xfrm>
                  <a:custGeom>
                    <a:avLst/>
                    <a:gdLst/>
                    <a:ahLst/>
                    <a:cxnLst/>
                    <a:rect l="l" t="t" r="r" b="b"/>
                    <a:pathLst>
                      <a:path w="87915" h="15049" extrusionOk="0">
                        <a:moveTo>
                          <a:pt x="0" y="0"/>
                        </a:moveTo>
                        <a:lnTo>
                          <a:pt x="87915" y="0"/>
                        </a:lnTo>
                        <a:lnTo>
                          <a:pt x="87915" y="15050"/>
                        </a:lnTo>
                        <a:lnTo>
                          <a:pt x="0" y="1505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136" name="Google Shape;1136;p35"/>
              <p:cNvGrpSpPr/>
              <p:nvPr/>
            </p:nvGrpSpPr>
            <p:grpSpPr>
              <a:xfrm>
                <a:off x="10718623" y="4728596"/>
                <a:ext cx="229169" cy="1075979"/>
                <a:chOff x="10718623" y="4728596"/>
                <a:chExt cx="229169" cy="1075979"/>
              </a:xfrm>
            </p:grpSpPr>
            <p:sp>
              <p:nvSpPr>
                <p:cNvPr id="1137" name="Google Shape;1137;p35"/>
                <p:cNvSpPr/>
                <p:nvPr/>
              </p:nvSpPr>
              <p:spPr>
                <a:xfrm rot="-172174">
                  <a:off x="10745259" y="4732329"/>
                  <a:ext cx="175897" cy="1068513"/>
                </a:xfrm>
                <a:custGeom>
                  <a:avLst/>
                  <a:gdLst/>
                  <a:ahLst/>
                  <a:cxnLst/>
                  <a:rect l="l" t="t" r="r" b="b"/>
                  <a:pathLst>
                    <a:path w="176117" h="1069848" extrusionOk="0">
                      <a:moveTo>
                        <a:pt x="0" y="0"/>
                      </a:moveTo>
                      <a:lnTo>
                        <a:pt x="176117" y="0"/>
                      </a:lnTo>
                      <a:lnTo>
                        <a:pt x="176117" y="1069848"/>
                      </a:lnTo>
                      <a:lnTo>
                        <a:pt x="0" y="106984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35"/>
                <p:cNvSpPr/>
                <p:nvPr/>
              </p:nvSpPr>
              <p:spPr>
                <a:xfrm>
                  <a:off x="10787634" y="5182743"/>
                  <a:ext cx="87629" cy="87630"/>
                </a:xfrm>
                <a:custGeom>
                  <a:avLst/>
                  <a:gdLst/>
                  <a:ahLst/>
                  <a:cxnLst/>
                  <a:rect l="l" t="t" r="r" b="b"/>
                  <a:pathLst>
                    <a:path w="87629" h="87630" extrusionOk="0">
                      <a:moveTo>
                        <a:pt x="87630" y="43815"/>
                      </a:moveTo>
                      <a:cubicBezTo>
                        <a:pt x="87630" y="68013"/>
                        <a:pt x="68014" y="87630"/>
                        <a:pt x="43815" y="87630"/>
                      </a:cubicBezTo>
                      <a:cubicBezTo>
                        <a:pt x="19617" y="87630"/>
                        <a:pt x="1" y="68014"/>
                        <a:pt x="1" y="43815"/>
                      </a:cubicBezTo>
                      <a:cubicBezTo>
                        <a:pt x="1" y="19617"/>
                        <a:pt x="19617" y="0"/>
                        <a:pt x="43815" y="0"/>
                      </a:cubicBezTo>
                      <a:cubicBezTo>
                        <a:pt x="68014" y="0"/>
                        <a:pt x="87630" y="19616"/>
                        <a:pt x="87630" y="4381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39" name="Google Shape;1139;p35"/>
                <p:cNvGrpSpPr/>
                <p:nvPr/>
              </p:nvGrpSpPr>
              <p:grpSpPr>
                <a:xfrm>
                  <a:off x="10765015" y="5040134"/>
                  <a:ext cx="116314" cy="49775"/>
                  <a:chOff x="10765015" y="5040134"/>
                  <a:chExt cx="116314" cy="49775"/>
                </a:xfrm>
              </p:grpSpPr>
              <p:sp>
                <p:nvSpPr>
                  <p:cNvPr id="1140" name="Google Shape;1140;p35"/>
                  <p:cNvSpPr/>
                  <p:nvPr/>
                </p:nvSpPr>
                <p:spPr>
                  <a:xfrm rot="-172174">
                    <a:off x="10765318" y="5042987"/>
                    <a:ext cx="114347" cy="14935"/>
                  </a:xfrm>
                  <a:custGeom>
                    <a:avLst/>
                    <a:gdLst/>
                    <a:ahLst/>
                    <a:cxnLst/>
                    <a:rect l="l" t="t" r="r" b="b"/>
                    <a:pathLst>
                      <a:path w="114490" h="14954" extrusionOk="0">
                        <a:moveTo>
                          <a:pt x="0" y="0"/>
                        </a:moveTo>
                        <a:lnTo>
                          <a:pt x="114490" y="0"/>
                        </a:lnTo>
                        <a:lnTo>
                          <a:pt x="114490"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1" name="Google Shape;1141;p35"/>
                  <p:cNvSpPr/>
                  <p:nvPr/>
                </p:nvSpPr>
                <p:spPr>
                  <a:xfrm rot="-172174">
                    <a:off x="10766681" y="5072121"/>
                    <a:ext cx="114347" cy="14935"/>
                  </a:xfrm>
                  <a:custGeom>
                    <a:avLst/>
                    <a:gdLst/>
                    <a:ahLst/>
                    <a:cxnLst/>
                    <a:rect l="l" t="t" r="r" b="b"/>
                    <a:pathLst>
                      <a:path w="114490" h="14954" extrusionOk="0">
                        <a:moveTo>
                          <a:pt x="0" y="0"/>
                        </a:moveTo>
                        <a:lnTo>
                          <a:pt x="114491" y="0"/>
                        </a:lnTo>
                        <a:lnTo>
                          <a:pt x="114491"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42" name="Google Shape;1142;p35"/>
                <p:cNvGrpSpPr/>
                <p:nvPr/>
              </p:nvGrpSpPr>
              <p:grpSpPr>
                <a:xfrm>
                  <a:off x="10784825" y="5436314"/>
                  <a:ext cx="116414" cy="49961"/>
                  <a:chOff x="10784825" y="5436314"/>
                  <a:chExt cx="116414" cy="49961"/>
                </a:xfrm>
              </p:grpSpPr>
              <p:sp>
                <p:nvSpPr>
                  <p:cNvPr id="1143" name="Google Shape;1143;p35"/>
                  <p:cNvSpPr/>
                  <p:nvPr/>
                </p:nvSpPr>
                <p:spPr>
                  <a:xfrm rot="-172174">
                    <a:off x="10785128" y="5439167"/>
                    <a:ext cx="114347" cy="14935"/>
                  </a:xfrm>
                  <a:custGeom>
                    <a:avLst/>
                    <a:gdLst/>
                    <a:ahLst/>
                    <a:cxnLst/>
                    <a:rect l="l" t="t" r="r" b="b"/>
                    <a:pathLst>
                      <a:path w="114490" h="14954" extrusionOk="0">
                        <a:moveTo>
                          <a:pt x="0" y="0"/>
                        </a:moveTo>
                        <a:lnTo>
                          <a:pt x="114491" y="0"/>
                        </a:lnTo>
                        <a:lnTo>
                          <a:pt x="114491" y="14955"/>
                        </a:lnTo>
                        <a:lnTo>
                          <a:pt x="0" y="1495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35"/>
                  <p:cNvSpPr/>
                  <p:nvPr/>
                </p:nvSpPr>
                <p:spPr>
                  <a:xfrm rot="-172174">
                    <a:off x="10786591" y="5468487"/>
                    <a:ext cx="114347" cy="14935"/>
                  </a:xfrm>
                  <a:custGeom>
                    <a:avLst/>
                    <a:gdLst/>
                    <a:ahLst/>
                    <a:cxnLst/>
                    <a:rect l="l" t="t" r="r" b="b"/>
                    <a:pathLst>
                      <a:path w="114490" h="14954" extrusionOk="0">
                        <a:moveTo>
                          <a:pt x="0" y="0"/>
                        </a:moveTo>
                        <a:lnTo>
                          <a:pt x="114490" y="0"/>
                        </a:lnTo>
                        <a:lnTo>
                          <a:pt x="114490" y="14955"/>
                        </a:lnTo>
                        <a:lnTo>
                          <a:pt x="0" y="1495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145" name="Google Shape;1145;p35"/>
              <p:cNvGrpSpPr/>
              <p:nvPr/>
            </p:nvGrpSpPr>
            <p:grpSpPr>
              <a:xfrm>
                <a:off x="10519314" y="4813458"/>
                <a:ext cx="202120" cy="992123"/>
                <a:chOff x="10519314" y="4813458"/>
                <a:chExt cx="202120" cy="992123"/>
              </a:xfrm>
            </p:grpSpPr>
            <p:sp>
              <p:nvSpPr>
                <p:cNvPr id="1146" name="Google Shape;1146;p35"/>
                <p:cNvSpPr/>
                <p:nvPr/>
              </p:nvSpPr>
              <p:spPr>
                <a:xfrm>
                  <a:off x="10519314" y="4813458"/>
                  <a:ext cx="202120" cy="992123"/>
                </a:xfrm>
                <a:custGeom>
                  <a:avLst/>
                  <a:gdLst/>
                  <a:ahLst/>
                  <a:cxnLst/>
                  <a:rect l="l" t="t" r="r" b="b"/>
                  <a:pathLst>
                    <a:path w="202120" h="992123" extrusionOk="0">
                      <a:moveTo>
                        <a:pt x="0" y="0"/>
                      </a:moveTo>
                      <a:lnTo>
                        <a:pt x="202120" y="0"/>
                      </a:lnTo>
                      <a:lnTo>
                        <a:pt x="202120" y="992124"/>
                      </a:lnTo>
                      <a:lnTo>
                        <a:pt x="0" y="99212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7" name="Google Shape;1147;p35"/>
                <p:cNvSpPr/>
                <p:nvPr/>
              </p:nvSpPr>
              <p:spPr>
                <a:xfrm>
                  <a:off x="10558843" y="4891468"/>
                  <a:ext cx="123063" cy="123062"/>
                </a:xfrm>
                <a:custGeom>
                  <a:avLst/>
                  <a:gdLst/>
                  <a:ahLst/>
                  <a:cxnLst/>
                  <a:rect l="l" t="t" r="r" b="b"/>
                  <a:pathLst>
                    <a:path w="123063" h="123062" extrusionOk="0">
                      <a:moveTo>
                        <a:pt x="123063" y="61532"/>
                      </a:moveTo>
                      <a:cubicBezTo>
                        <a:pt x="123063" y="95514"/>
                        <a:pt x="95514" y="123063"/>
                        <a:pt x="61531" y="123063"/>
                      </a:cubicBezTo>
                      <a:cubicBezTo>
                        <a:pt x="27548" y="123063"/>
                        <a:pt x="-1" y="95514"/>
                        <a:pt x="-1" y="61532"/>
                      </a:cubicBezTo>
                      <a:cubicBezTo>
                        <a:pt x="-1" y="27549"/>
                        <a:pt x="27548" y="0"/>
                        <a:pt x="61531" y="0"/>
                      </a:cubicBezTo>
                      <a:cubicBezTo>
                        <a:pt x="95514" y="0"/>
                        <a:pt x="123063" y="27549"/>
                        <a:pt x="123063" y="6153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48" name="Google Shape;1148;p35"/>
                <p:cNvGrpSpPr/>
                <p:nvPr/>
              </p:nvGrpSpPr>
              <p:grpSpPr>
                <a:xfrm>
                  <a:off x="10556176" y="5465730"/>
                  <a:ext cx="128397" cy="44196"/>
                  <a:chOff x="10556176" y="5465730"/>
                  <a:chExt cx="128397" cy="44196"/>
                </a:xfrm>
              </p:grpSpPr>
              <p:sp>
                <p:nvSpPr>
                  <p:cNvPr id="1149" name="Google Shape;1149;p35"/>
                  <p:cNvSpPr/>
                  <p:nvPr/>
                </p:nvSpPr>
                <p:spPr>
                  <a:xfrm>
                    <a:off x="10556176" y="5465730"/>
                    <a:ext cx="128397" cy="14954"/>
                  </a:xfrm>
                  <a:custGeom>
                    <a:avLst/>
                    <a:gdLst/>
                    <a:ahLst/>
                    <a:cxnLst/>
                    <a:rect l="l" t="t" r="r" b="b"/>
                    <a:pathLst>
                      <a:path w="128397" h="14954" extrusionOk="0">
                        <a:moveTo>
                          <a:pt x="0" y="0"/>
                        </a:moveTo>
                        <a:lnTo>
                          <a:pt x="128397" y="0"/>
                        </a:lnTo>
                        <a:lnTo>
                          <a:pt x="128397"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35"/>
                  <p:cNvSpPr/>
                  <p:nvPr/>
                </p:nvSpPr>
                <p:spPr>
                  <a:xfrm>
                    <a:off x="10556176" y="5494972"/>
                    <a:ext cx="128397" cy="14954"/>
                  </a:xfrm>
                  <a:custGeom>
                    <a:avLst/>
                    <a:gdLst/>
                    <a:ahLst/>
                    <a:cxnLst/>
                    <a:rect l="l" t="t" r="r" b="b"/>
                    <a:pathLst>
                      <a:path w="128397" h="14954" extrusionOk="0">
                        <a:moveTo>
                          <a:pt x="0" y="0"/>
                        </a:moveTo>
                        <a:lnTo>
                          <a:pt x="128397" y="0"/>
                        </a:lnTo>
                        <a:lnTo>
                          <a:pt x="128397" y="14955"/>
                        </a:lnTo>
                        <a:lnTo>
                          <a:pt x="0" y="1495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51" name="Google Shape;1151;p35"/>
                <p:cNvGrpSpPr/>
                <p:nvPr/>
              </p:nvGrpSpPr>
              <p:grpSpPr>
                <a:xfrm>
                  <a:off x="10556176" y="5689187"/>
                  <a:ext cx="128397" cy="44196"/>
                  <a:chOff x="10556176" y="5689187"/>
                  <a:chExt cx="128397" cy="44196"/>
                </a:xfrm>
              </p:grpSpPr>
              <p:sp>
                <p:nvSpPr>
                  <p:cNvPr id="1152" name="Google Shape;1152;p35"/>
                  <p:cNvSpPr/>
                  <p:nvPr/>
                </p:nvSpPr>
                <p:spPr>
                  <a:xfrm>
                    <a:off x="10556176" y="5689187"/>
                    <a:ext cx="128397" cy="14954"/>
                  </a:xfrm>
                  <a:custGeom>
                    <a:avLst/>
                    <a:gdLst/>
                    <a:ahLst/>
                    <a:cxnLst/>
                    <a:rect l="l" t="t" r="r" b="b"/>
                    <a:pathLst>
                      <a:path w="128397" h="14954" extrusionOk="0">
                        <a:moveTo>
                          <a:pt x="0" y="0"/>
                        </a:moveTo>
                        <a:lnTo>
                          <a:pt x="128397" y="0"/>
                        </a:lnTo>
                        <a:lnTo>
                          <a:pt x="128397"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3" name="Google Shape;1153;p35"/>
                  <p:cNvSpPr/>
                  <p:nvPr/>
                </p:nvSpPr>
                <p:spPr>
                  <a:xfrm>
                    <a:off x="10556176" y="5718429"/>
                    <a:ext cx="128397" cy="14954"/>
                  </a:xfrm>
                  <a:custGeom>
                    <a:avLst/>
                    <a:gdLst/>
                    <a:ahLst/>
                    <a:cxnLst/>
                    <a:rect l="l" t="t" r="r" b="b"/>
                    <a:pathLst>
                      <a:path w="128397" h="14954" extrusionOk="0">
                        <a:moveTo>
                          <a:pt x="0" y="0"/>
                        </a:moveTo>
                        <a:lnTo>
                          <a:pt x="128397" y="0"/>
                        </a:lnTo>
                        <a:lnTo>
                          <a:pt x="128397"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154" name="Google Shape;1154;p35"/>
            <p:cNvGrpSpPr/>
            <p:nvPr/>
          </p:nvGrpSpPr>
          <p:grpSpPr>
            <a:xfrm>
              <a:off x="11058042" y="5088325"/>
              <a:ext cx="213052" cy="717953"/>
              <a:chOff x="11058042" y="5088325"/>
              <a:chExt cx="213052" cy="717953"/>
            </a:xfrm>
          </p:grpSpPr>
          <p:sp>
            <p:nvSpPr>
              <p:cNvPr id="1155" name="Google Shape;1155;p35"/>
              <p:cNvSpPr/>
              <p:nvPr/>
            </p:nvSpPr>
            <p:spPr>
              <a:xfrm rot="-631368">
                <a:off x="11122592" y="5089982"/>
                <a:ext cx="83952" cy="714640"/>
              </a:xfrm>
              <a:custGeom>
                <a:avLst/>
                <a:gdLst/>
                <a:ahLst/>
                <a:cxnLst/>
                <a:rect l="l" t="t" r="r" b="b"/>
                <a:pathLst>
                  <a:path w="84010" h="715136" extrusionOk="0">
                    <a:moveTo>
                      <a:pt x="0" y="0"/>
                    </a:moveTo>
                    <a:lnTo>
                      <a:pt x="84010" y="0"/>
                    </a:lnTo>
                    <a:lnTo>
                      <a:pt x="84010" y="715137"/>
                    </a:lnTo>
                    <a:lnTo>
                      <a:pt x="0" y="71513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6" name="Google Shape;1156;p35"/>
              <p:cNvSpPr/>
              <p:nvPr/>
            </p:nvSpPr>
            <p:spPr>
              <a:xfrm rot="-631368">
                <a:off x="11154645" y="5271518"/>
                <a:ext cx="25985" cy="411004"/>
              </a:xfrm>
              <a:custGeom>
                <a:avLst/>
                <a:gdLst/>
                <a:ahLst/>
                <a:cxnLst/>
                <a:rect l="l" t="t" r="r" b="b"/>
                <a:pathLst>
                  <a:path w="26003" h="411289" extrusionOk="0">
                    <a:moveTo>
                      <a:pt x="0" y="0"/>
                    </a:moveTo>
                    <a:lnTo>
                      <a:pt x="26003" y="0"/>
                    </a:lnTo>
                    <a:lnTo>
                      <a:pt x="26003" y="411289"/>
                    </a:lnTo>
                    <a:lnTo>
                      <a:pt x="0" y="41128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157" name="Google Shape;1157;p35"/>
          <p:cNvGrpSpPr/>
          <p:nvPr/>
        </p:nvGrpSpPr>
        <p:grpSpPr>
          <a:xfrm>
            <a:off x="580759" y="539494"/>
            <a:ext cx="426307" cy="643642"/>
            <a:chOff x="10572463" y="3528536"/>
            <a:chExt cx="580168" cy="875823"/>
          </a:xfrm>
        </p:grpSpPr>
        <p:grpSp>
          <p:nvGrpSpPr>
            <p:cNvPr id="1158" name="Google Shape;1158;p35"/>
            <p:cNvGrpSpPr/>
            <p:nvPr/>
          </p:nvGrpSpPr>
          <p:grpSpPr>
            <a:xfrm>
              <a:off x="10713815" y="3528536"/>
              <a:ext cx="438816" cy="746664"/>
              <a:chOff x="10713815" y="3528536"/>
              <a:chExt cx="438816" cy="746664"/>
            </a:xfrm>
          </p:grpSpPr>
          <p:sp>
            <p:nvSpPr>
              <p:cNvPr id="1159" name="Google Shape;1159;p35"/>
              <p:cNvSpPr/>
              <p:nvPr/>
            </p:nvSpPr>
            <p:spPr>
              <a:xfrm>
                <a:off x="10713815" y="3528536"/>
                <a:ext cx="438816" cy="746664"/>
              </a:xfrm>
              <a:custGeom>
                <a:avLst/>
                <a:gdLst/>
                <a:ahLst/>
                <a:cxnLst/>
                <a:rect l="l" t="t" r="r" b="b"/>
                <a:pathLst>
                  <a:path w="438816" h="746664" extrusionOk="0">
                    <a:moveTo>
                      <a:pt x="438721" y="746569"/>
                    </a:moveTo>
                    <a:lnTo>
                      <a:pt x="0" y="746569"/>
                    </a:lnTo>
                    <a:lnTo>
                      <a:pt x="0" y="0"/>
                    </a:lnTo>
                    <a:lnTo>
                      <a:pt x="326231" y="0"/>
                    </a:lnTo>
                    <a:cubicBezTo>
                      <a:pt x="370141" y="43910"/>
                      <a:pt x="394811" y="68580"/>
                      <a:pt x="438816" y="112585"/>
                    </a:cubicBezTo>
                    <a:lnTo>
                      <a:pt x="438816" y="74666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60" name="Google Shape;1160;p35"/>
              <p:cNvGrpSpPr/>
              <p:nvPr/>
            </p:nvGrpSpPr>
            <p:grpSpPr>
              <a:xfrm>
                <a:off x="10776489" y="3625310"/>
                <a:ext cx="313848" cy="288226"/>
                <a:chOff x="10776489" y="3625310"/>
                <a:chExt cx="313848" cy="288226"/>
              </a:xfrm>
            </p:grpSpPr>
            <p:sp>
              <p:nvSpPr>
                <p:cNvPr id="1161" name="Google Shape;1161;p35"/>
                <p:cNvSpPr/>
                <p:nvPr/>
              </p:nvSpPr>
              <p:spPr>
                <a:xfrm>
                  <a:off x="10776489" y="3625310"/>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2" name="Google Shape;1162;p35"/>
                <p:cNvSpPr/>
                <p:nvPr/>
              </p:nvSpPr>
              <p:spPr>
                <a:xfrm>
                  <a:off x="10776489" y="3678650"/>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3" name="Google Shape;1163;p35"/>
                <p:cNvSpPr/>
                <p:nvPr/>
              </p:nvSpPr>
              <p:spPr>
                <a:xfrm>
                  <a:off x="10776489" y="3731990"/>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4" name="Google Shape;1164;p35"/>
                <p:cNvSpPr/>
                <p:nvPr/>
              </p:nvSpPr>
              <p:spPr>
                <a:xfrm>
                  <a:off x="10776489" y="3785425"/>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5" name="Google Shape;1165;p35"/>
                <p:cNvSpPr/>
                <p:nvPr/>
              </p:nvSpPr>
              <p:spPr>
                <a:xfrm>
                  <a:off x="10776489" y="3838765"/>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6" name="Google Shape;1166;p35"/>
                <p:cNvSpPr/>
                <p:nvPr/>
              </p:nvSpPr>
              <p:spPr>
                <a:xfrm>
                  <a:off x="10776489" y="3892105"/>
                  <a:ext cx="184689" cy="21431"/>
                </a:xfrm>
                <a:custGeom>
                  <a:avLst/>
                  <a:gdLst/>
                  <a:ahLst/>
                  <a:cxnLst/>
                  <a:rect l="l" t="t" r="r" b="b"/>
                  <a:pathLst>
                    <a:path w="184689" h="21431" extrusionOk="0">
                      <a:moveTo>
                        <a:pt x="0" y="0"/>
                      </a:moveTo>
                      <a:lnTo>
                        <a:pt x="184690" y="0"/>
                      </a:lnTo>
                      <a:lnTo>
                        <a:pt x="184690" y="21431"/>
                      </a:lnTo>
                      <a:lnTo>
                        <a:pt x="0" y="21431"/>
                      </a:lnTo>
                      <a:close/>
                    </a:path>
                  </a:pathLst>
                </a:custGeom>
                <a:solidFill>
                  <a:srgbClr val="424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7" name="Google Shape;1167;p35"/>
              <p:cNvGrpSpPr/>
              <p:nvPr/>
            </p:nvGrpSpPr>
            <p:grpSpPr>
              <a:xfrm>
                <a:off x="10776489" y="3999547"/>
                <a:ext cx="313848" cy="181546"/>
                <a:chOff x="10776489" y="3999547"/>
                <a:chExt cx="313848" cy="181546"/>
              </a:xfrm>
            </p:grpSpPr>
            <p:sp>
              <p:nvSpPr>
                <p:cNvPr id="1168" name="Google Shape;1168;p35"/>
                <p:cNvSpPr/>
                <p:nvPr/>
              </p:nvSpPr>
              <p:spPr>
                <a:xfrm>
                  <a:off x="10776489" y="3999547"/>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9" name="Google Shape;1169;p35"/>
                <p:cNvSpPr/>
                <p:nvPr/>
              </p:nvSpPr>
              <p:spPr>
                <a:xfrm>
                  <a:off x="10776489" y="4052887"/>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0" name="Google Shape;1170;p35"/>
                <p:cNvSpPr/>
                <p:nvPr/>
              </p:nvSpPr>
              <p:spPr>
                <a:xfrm>
                  <a:off x="10776489" y="4106322"/>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1" name="Google Shape;1171;p35"/>
                <p:cNvSpPr/>
                <p:nvPr/>
              </p:nvSpPr>
              <p:spPr>
                <a:xfrm>
                  <a:off x="10776489" y="4159662"/>
                  <a:ext cx="184689" cy="21431"/>
                </a:xfrm>
                <a:custGeom>
                  <a:avLst/>
                  <a:gdLst/>
                  <a:ahLst/>
                  <a:cxnLst/>
                  <a:rect l="l" t="t" r="r" b="b"/>
                  <a:pathLst>
                    <a:path w="184689" h="21431" extrusionOk="0">
                      <a:moveTo>
                        <a:pt x="0" y="0"/>
                      </a:moveTo>
                      <a:lnTo>
                        <a:pt x="184690" y="0"/>
                      </a:lnTo>
                      <a:lnTo>
                        <a:pt x="184690" y="21431"/>
                      </a:lnTo>
                      <a:lnTo>
                        <a:pt x="0" y="21431"/>
                      </a:lnTo>
                      <a:close/>
                    </a:path>
                  </a:pathLst>
                </a:custGeom>
                <a:solidFill>
                  <a:srgbClr val="424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72" name="Google Shape;1172;p35"/>
              <p:cNvSpPr/>
              <p:nvPr/>
            </p:nvSpPr>
            <p:spPr>
              <a:xfrm>
                <a:off x="11039951" y="3528536"/>
                <a:ext cx="112584" cy="112585"/>
              </a:xfrm>
              <a:custGeom>
                <a:avLst/>
                <a:gdLst/>
                <a:ahLst/>
                <a:cxnLst/>
                <a:rect l="l" t="t" r="r" b="b"/>
                <a:pathLst>
                  <a:path w="112584" h="112585" extrusionOk="0">
                    <a:moveTo>
                      <a:pt x="112585" y="112585"/>
                    </a:moveTo>
                    <a:lnTo>
                      <a:pt x="0" y="112585"/>
                    </a:lnTo>
                    <a:lnTo>
                      <a:pt x="0" y="0"/>
                    </a:lnTo>
                    <a:lnTo>
                      <a:pt x="0" y="0"/>
                    </a:lnTo>
                    <a:cubicBezTo>
                      <a:pt x="43910" y="43910"/>
                      <a:pt x="68580" y="68580"/>
                      <a:pt x="112585" y="112585"/>
                    </a:cubicBezTo>
                    <a:lnTo>
                      <a:pt x="112585" y="11258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73" name="Google Shape;1173;p35"/>
            <p:cNvGrpSpPr/>
            <p:nvPr/>
          </p:nvGrpSpPr>
          <p:grpSpPr>
            <a:xfrm>
              <a:off x="10572463" y="3657790"/>
              <a:ext cx="438817" cy="746569"/>
              <a:chOff x="10572463" y="3657790"/>
              <a:chExt cx="438817" cy="746569"/>
            </a:xfrm>
          </p:grpSpPr>
          <p:sp>
            <p:nvSpPr>
              <p:cNvPr id="1174" name="Google Shape;1174;p35"/>
              <p:cNvSpPr/>
              <p:nvPr/>
            </p:nvSpPr>
            <p:spPr>
              <a:xfrm>
                <a:off x="10572463" y="3657790"/>
                <a:ext cx="438817" cy="746569"/>
              </a:xfrm>
              <a:custGeom>
                <a:avLst/>
                <a:gdLst/>
                <a:ahLst/>
                <a:cxnLst/>
                <a:rect l="l" t="t" r="r" b="b"/>
                <a:pathLst>
                  <a:path w="438817" h="746569" extrusionOk="0">
                    <a:moveTo>
                      <a:pt x="438722" y="746570"/>
                    </a:moveTo>
                    <a:lnTo>
                      <a:pt x="0" y="746570"/>
                    </a:lnTo>
                    <a:lnTo>
                      <a:pt x="0" y="0"/>
                    </a:lnTo>
                    <a:lnTo>
                      <a:pt x="326231" y="0"/>
                    </a:lnTo>
                    <a:cubicBezTo>
                      <a:pt x="370141" y="43910"/>
                      <a:pt x="394812" y="68580"/>
                      <a:pt x="438817" y="112586"/>
                    </a:cubicBezTo>
                    <a:lnTo>
                      <a:pt x="438817" y="74657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75" name="Google Shape;1175;p35"/>
              <p:cNvGrpSpPr/>
              <p:nvPr/>
            </p:nvGrpSpPr>
            <p:grpSpPr>
              <a:xfrm>
                <a:off x="10635138" y="3754469"/>
                <a:ext cx="313848" cy="288321"/>
                <a:chOff x="10635138" y="3754469"/>
                <a:chExt cx="313848" cy="288321"/>
              </a:xfrm>
            </p:grpSpPr>
            <p:sp>
              <p:nvSpPr>
                <p:cNvPr id="1176" name="Google Shape;1176;p35"/>
                <p:cNvSpPr/>
                <p:nvPr/>
              </p:nvSpPr>
              <p:spPr>
                <a:xfrm>
                  <a:off x="10635138" y="3754469"/>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7" name="Google Shape;1177;p35"/>
                <p:cNvSpPr/>
                <p:nvPr/>
              </p:nvSpPr>
              <p:spPr>
                <a:xfrm>
                  <a:off x="10635138" y="3807904"/>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8" name="Google Shape;1178;p35"/>
                <p:cNvSpPr/>
                <p:nvPr/>
              </p:nvSpPr>
              <p:spPr>
                <a:xfrm>
                  <a:off x="10635138" y="3861244"/>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9" name="Google Shape;1179;p35"/>
                <p:cNvSpPr/>
                <p:nvPr/>
              </p:nvSpPr>
              <p:spPr>
                <a:xfrm>
                  <a:off x="10635138" y="3914584"/>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0" name="Google Shape;1180;p35"/>
                <p:cNvSpPr/>
                <p:nvPr/>
              </p:nvSpPr>
              <p:spPr>
                <a:xfrm>
                  <a:off x="10635138" y="3968019"/>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1" name="Google Shape;1181;p35"/>
                <p:cNvSpPr/>
                <p:nvPr/>
              </p:nvSpPr>
              <p:spPr>
                <a:xfrm>
                  <a:off x="10635138" y="4021359"/>
                  <a:ext cx="184689" cy="21431"/>
                </a:xfrm>
                <a:custGeom>
                  <a:avLst/>
                  <a:gdLst/>
                  <a:ahLst/>
                  <a:cxnLst/>
                  <a:rect l="l" t="t" r="r" b="b"/>
                  <a:pathLst>
                    <a:path w="184689" h="21431" extrusionOk="0">
                      <a:moveTo>
                        <a:pt x="0" y="0"/>
                      </a:moveTo>
                      <a:lnTo>
                        <a:pt x="184689" y="0"/>
                      </a:lnTo>
                      <a:lnTo>
                        <a:pt x="184689" y="21431"/>
                      </a:lnTo>
                      <a:lnTo>
                        <a:pt x="-1"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82" name="Google Shape;1182;p35"/>
              <p:cNvGrpSpPr/>
              <p:nvPr/>
            </p:nvGrpSpPr>
            <p:grpSpPr>
              <a:xfrm>
                <a:off x="10635138" y="4128801"/>
                <a:ext cx="313848" cy="181547"/>
                <a:chOff x="10635138" y="4128801"/>
                <a:chExt cx="313848" cy="181547"/>
              </a:xfrm>
            </p:grpSpPr>
            <p:sp>
              <p:nvSpPr>
                <p:cNvPr id="1183" name="Google Shape;1183;p35"/>
                <p:cNvSpPr/>
                <p:nvPr/>
              </p:nvSpPr>
              <p:spPr>
                <a:xfrm>
                  <a:off x="10635138" y="4128801"/>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4" name="Google Shape;1184;p35"/>
                <p:cNvSpPr/>
                <p:nvPr/>
              </p:nvSpPr>
              <p:spPr>
                <a:xfrm>
                  <a:off x="10635138" y="4182141"/>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5" name="Google Shape;1185;p35"/>
                <p:cNvSpPr/>
                <p:nvPr/>
              </p:nvSpPr>
              <p:spPr>
                <a:xfrm>
                  <a:off x="10635138" y="4235481"/>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6" name="Google Shape;1186;p35"/>
                <p:cNvSpPr/>
                <p:nvPr/>
              </p:nvSpPr>
              <p:spPr>
                <a:xfrm>
                  <a:off x="10635138" y="4288917"/>
                  <a:ext cx="184689" cy="21431"/>
                </a:xfrm>
                <a:custGeom>
                  <a:avLst/>
                  <a:gdLst/>
                  <a:ahLst/>
                  <a:cxnLst/>
                  <a:rect l="l" t="t" r="r" b="b"/>
                  <a:pathLst>
                    <a:path w="184689" h="21431" extrusionOk="0">
                      <a:moveTo>
                        <a:pt x="0" y="0"/>
                      </a:moveTo>
                      <a:lnTo>
                        <a:pt x="184689" y="0"/>
                      </a:lnTo>
                      <a:lnTo>
                        <a:pt x="184689" y="21431"/>
                      </a:lnTo>
                      <a:lnTo>
                        <a:pt x="-1"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87" name="Google Shape;1187;p35"/>
              <p:cNvSpPr/>
              <p:nvPr/>
            </p:nvSpPr>
            <p:spPr>
              <a:xfrm>
                <a:off x="10898599" y="3657790"/>
                <a:ext cx="112586" cy="112585"/>
              </a:xfrm>
              <a:custGeom>
                <a:avLst/>
                <a:gdLst/>
                <a:ahLst/>
                <a:cxnLst/>
                <a:rect l="l" t="t" r="r" b="b"/>
                <a:pathLst>
                  <a:path w="112586" h="112585" extrusionOk="0">
                    <a:moveTo>
                      <a:pt x="112586" y="112586"/>
                    </a:moveTo>
                    <a:lnTo>
                      <a:pt x="0" y="112586"/>
                    </a:lnTo>
                    <a:lnTo>
                      <a:pt x="0" y="0"/>
                    </a:lnTo>
                    <a:lnTo>
                      <a:pt x="0" y="0"/>
                    </a:lnTo>
                    <a:cubicBezTo>
                      <a:pt x="43910" y="43910"/>
                      <a:pt x="68581" y="68580"/>
                      <a:pt x="112586" y="112586"/>
                    </a:cubicBezTo>
                    <a:lnTo>
                      <a:pt x="112586" y="112586"/>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188" name="Google Shape;1188;p35"/>
          <p:cNvGrpSpPr/>
          <p:nvPr/>
        </p:nvGrpSpPr>
        <p:grpSpPr>
          <a:xfrm>
            <a:off x="755174" y="1181737"/>
            <a:ext cx="18197" cy="243247"/>
            <a:chOff x="10809827" y="4402455"/>
            <a:chExt cx="24764" cy="330993"/>
          </a:xfrm>
        </p:grpSpPr>
        <p:sp>
          <p:nvSpPr>
            <p:cNvPr id="1189" name="Google Shape;1189;p35"/>
            <p:cNvSpPr/>
            <p:nvPr/>
          </p:nvSpPr>
          <p:spPr>
            <a:xfrm>
              <a:off x="10822209" y="4414266"/>
              <a:ext cx="9525" cy="307467"/>
            </a:xfrm>
            <a:custGeom>
              <a:avLst/>
              <a:gdLst/>
              <a:ahLst/>
              <a:cxnLst/>
              <a:rect l="l" t="t" r="r" b="b"/>
              <a:pathLst>
                <a:path w="9525" h="307467" extrusionOk="0">
                  <a:moveTo>
                    <a:pt x="-1" y="307467"/>
                  </a:moveTo>
                  <a:lnTo>
                    <a:pt x="-1" y="0"/>
                  </a:lnTo>
                </a:path>
              </a:pathLst>
            </a:custGeom>
            <a:solidFill>
              <a:schemeClr val="accent4"/>
            </a:solidFill>
            <a:ln w="10950" cap="flat" cmpd="sng">
              <a:solidFill>
                <a:schemeClr val="accent4"/>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0" name="Google Shape;1190;p35"/>
            <p:cNvSpPr/>
            <p:nvPr/>
          </p:nvSpPr>
          <p:spPr>
            <a:xfrm>
              <a:off x="10809827" y="4708683"/>
              <a:ext cx="24764" cy="24765"/>
            </a:xfrm>
            <a:custGeom>
              <a:avLst/>
              <a:gdLst/>
              <a:ahLst/>
              <a:cxnLst/>
              <a:rect l="l" t="t" r="r" b="b"/>
              <a:pathLst>
                <a:path w="24764" h="24765" extrusionOk="0">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1" name="Google Shape;1191;p35"/>
            <p:cNvSpPr/>
            <p:nvPr/>
          </p:nvSpPr>
          <p:spPr>
            <a:xfrm>
              <a:off x="10809827" y="4402455"/>
              <a:ext cx="24764" cy="24764"/>
            </a:xfrm>
            <a:custGeom>
              <a:avLst/>
              <a:gdLst/>
              <a:ahLst/>
              <a:cxnLst/>
              <a:rect l="l" t="t" r="r" b="b"/>
              <a:pathLst>
                <a:path w="24764" h="24764" extrusionOk="0">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92" name="Google Shape;1192;p35"/>
          <p:cNvGrpSpPr/>
          <p:nvPr/>
        </p:nvGrpSpPr>
        <p:grpSpPr>
          <a:xfrm>
            <a:off x="7595314" y="1536380"/>
            <a:ext cx="363177" cy="451073"/>
            <a:chOff x="7385113" y="1535430"/>
            <a:chExt cx="435673" cy="541115"/>
          </a:xfrm>
        </p:grpSpPr>
        <p:sp>
          <p:nvSpPr>
            <p:cNvPr id="1193" name="Google Shape;1193;p35"/>
            <p:cNvSpPr/>
            <p:nvPr/>
          </p:nvSpPr>
          <p:spPr>
            <a:xfrm>
              <a:off x="7385113" y="1535430"/>
              <a:ext cx="435673" cy="541115"/>
            </a:xfrm>
            <a:custGeom>
              <a:avLst/>
              <a:gdLst/>
              <a:ahLst/>
              <a:cxnLst/>
              <a:rect l="l" t="t" r="r" b="b"/>
              <a:pathLst>
                <a:path w="435673" h="541115" extrusionOk="0">
                  <a:moveTo>
                    <a:pt x="394621" y="0"/>
                  </a:moveTo>
                  <a:cubicBezTo>
                    <a:pt x="417294" y="0"/>
                    <a:pt x="435674" y="18380"/>
                    <a:pt x="435674" y="41053"/>
                  </a:cubicBezTo>
                  <a:lnTo>
                    <a:pt x="435674" y="500062"/>
                  </a:lnTo>
                  <a:cubicBezTo>
                    <a:pt x="435674" y="522735"/>
                    <a:pt x="417294" y="541115"/>
                    <a:pt x="394621" y="541115"/>
                  </a:cubicBezTo>
                  <a:lnTo>
                    <a:pt x="41053" y="541115"/>
                  </a:lnTo>
                  <a:cubicBezTo>
                    <a:pt x="18380" y="541115"/>
                    <a:pt x="0" y="522735"/>
                    <a:pt x="0" y="500062"/>
                  </a:cubicBezTo>
                  <a:lnTo>
                    <a:pt x="0" y="41053"/>
                  </a:lnTo>
                  <a:cubicBezTo>
                    <a:pt x="0" y="18380"/>
                    <a:pt x="18380" y="0"/>
                    <a:pt x="41053"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94" name="Google Shape;1194;p35"/>
            <p:cNvGrpSpPr/>
            <p:nvPr/>
          </p:nvGrpSpPr>
          <p:grpSpPr>
            <a:xfrm>
              <a:off x="7612094" y="1566576"/>
              <a:ext cx="164781" cy="41529"/>
              <a:chOff x="7612094" y="1566576"/>
              <a:chExt cx="164781" cy="41529"/>
            </a:xfrm>
          </p:grpSpPr>
          <p:sp>
            <p:nvSpPr>
              <p:cNvPr id="1195" name="Google Shape;1195;p35"/>
              <p:cNvSpPr/>
              <p:nvPr/>
            </p:nvSpPr>
            <p:spPr>
              <a:xfrm>
                <a:off x="7735347" y="1566576"/>
                <a:ext cx="41528" cy="41529"/>
              </a:xfrm>
              <a:custGeom>
                <a:avLst/>
                <a:gdLst/>
                <a:ahLst/>
                <a:cxnLst/>
                <a:rect l="l" t="t" r="r" b="b"/>
                <a:pathLst>
                  <a:path w="41528" h="41529" extrusionOk="0">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6" name="Google Shape;1196;p35"/>
              <p:cNvSpPr/>
              <p:nvPr/>
            </p:nvSpPr>
            <p:spPr>
              <a:xfrm>
                <a:off x="7673721" y="1566576"/>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4"/>
                      <a:pt x="0" y="20765"/>
                    </a:cubicBezTo>
                    <a:cubicBezTo>
                      <a:pt x="0" y="9334"/>
                      <a:pt x="9334" y="0"/>
                      <a:pt x="20764" y="0"/>
                    </a:cubicBezTo>
                    <a:cubicBezTo>
                      <a:pt x="32195" y="0"/>
                      <a:pt x="41529" y="9334"/>
                      <a:pt x="41529" y="207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7" name="Google Shape;1197;p35"/>
              <p:cNvSpPr/>
              <p:nvPr/>
            </p:nvSpPr>
            <p:spPr>
              <a:xfrm>
                <a:off x="7612094" y="1566576"/>
                <a:ext cx="41529" cy="41529"/>
              </a:xfrm>
              <a:custGeom>
                <a:avLst/>
                <a:gdLst/>
                <a:ahLst/>
                <a:cxnLst/>
                <a:rect l="l" t="t" r="r" b="b"/>
                <a:pathLst>
                  <a:path w="41529" h="41529" extrusionOk="0">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198" name="Google Shape;1198;p35"/>
          <p:cNvGrpSpPr/>
          <p:nvPr/>
        </p:nvGrpSpPr>
        <p:grpSpPr>
          <a:xfrm>
            <a:off x="7624772" y="1623323"/>
            <a:ext cx="299338" cy="313076"/>
            <a:chOff x="7420451" y="1639728"/>
            <a:chExt cx="359091" cy="375571"/>
          </a:xfrm>
        </p:grpSpPr>
        <p:sp>
          <p:nvSpPr>
            <p:cNvPr id="1199" name="Google Shape;1199;p35"/>
            <p:cNvSpPr/>
            <p:nvPr/>
          </p:nvSpPr>
          <p:spPr>
            <a:xfrm>
              <a:off x="7420451" y="1852041"/>
              <a:ext cx="357473" cy="163258"/>
            </a:xfrm>
            <a:custGeom>
              <a:avLst/>
              <a:gdLst/>
              <a:ahLst/>
              <a:cxnLst/>
              <a:rect l="l" t="t" r="r" b="b"/>
              <a:pathLst>
                <a:path w="357473" h="163258" extrusionOk="0">
                  <a:moveTo>
                    <a:pt x="40196" y="72962"/>
                  </a:moveTo>
                  <a:lnTo>
                    <a:pt x="0" y="72962"/>
                  </a:lnTo>
                  <a:lnTo>
                    <a:pt x="0" y="90297"/>
                  </a:lnTo>
                  <a:lnTo>
                    <a:pt x="40196" y="90297"/>
                  </a:lnTo>
                  <a:lnTo>
                    <a:pt x="40196" y="72962"/>
                  </a:lnTo>
                  <a:close/>
                  <a:moveTo>
                    <a:pt x="185166" y="126778"/>
                  </a:moveTo>
                  <a:lnTo>
                    <a:pt x="294894" y="126778"/>
                  </a:lnTo>
                  <a:lnTo>
                    <a:pt x="294894" y="109347"/>
                  </a:lnTo>
                  <a:lnTo>
                    <a:pt x="185166" y="109347"/>
                  </a:lnTo>
                  <a:lnTo>
                    <a:pt x="185166" y="126778"/>
                  </a:lnTo>
                  <a:close/>
                  <a:moveTo>
                    <a:pt x="294894" y="0"/>
                  </a:moveTo>
                  <a:lnTo>
                    <a:pt x="38291" y="0"/>
                  </a:lnTo>
                  <a:lnTo>
                    <a:pt x="38291" y="17335"/>
                  </a:lnTo>
                  <a:lnTo>
                    <a:pt x="294894" y="17335"/>
                  </a:lnTo>
                  <a:lnTo>
                    <a:pt x="294894" y="0"/>
                  </a:lnTo>
                  <a:close/>
                  <a:moveTo>
                    <a:pt x="0" y="163259"/>
                  </a:moveTo>
                  <a:lnTo>
                    <a:pt x="99632" y="163259"/>
                  </a:lnTo>
                  <a:lnTo>
                    <a:pt x="99632" y="145828"/>
                  </a:lnTo>
                  <a:lnTo>
                    <a:pt x="0" y="145828"/>
                  </a:lnTo>
                  <a:lnTo>
                    <a:pt x="0" y="163259"/>
                  </a:lnTo>
                  <a:close/>
                  <a:moveTo>
                    <a:pt x="76581" y="36481"/>
                  </a:moveTo>
                  <a:lnTo>
                    <a:pt x="0" y="36481"/>
                  </a:lnTo>
                  <a:lnTo>
                    <a:pt x="0" y="53816"/>
                  </a:lnTo>
                  <a:lnTo>
                    <a:pt x="76581" y="53816"/>
                  </a:lnTo>
                  <a:lnTo>
                    <a:pt x="76581" y="36481"/>
                  </a:lnTo>
                  <a:close/>
                  <a:moveTo>
                    <a:pt x="52483" y="90297"/>
                  </a:moveTo>
                  <a:lnTo>
                    <a:pt x="207836" y="90297"/>
                  </a:lnTo>
                  <a:lnTo>
                    <a:pt x="207836" y="72962"/>
                  </a:lnTo>
                  <a:lnTo>
                    <a:pt x="52483" y="72962"/>
                  </a:lnTo>
                  <a:lnTo>
                    <a:pt x="52483" y="90297"/>
                  </a:lnTo>
                  <a:close/>
                  <a:moveTo>
                    <a:pt x="164402" y="109347"/>
                  </a:moveTo>
                  <a:lnTo>
                    <a:pt x="0" y="109347"/>
                  </a:lnTo>
                  <a:lnTo>
                    <a:pt x="0" y="126778"/>
                  </a:lnTo>
                  <a:lnTo>
                    <a:pt x="164402" y="126778"/>
                  </a:lnTo>
                  <a:lnTo>
                    <a:pt x="164402" y="109347"/>
                  </a:lnTo>
                  <a:close/>
                  <a:moveTo>
                    <a:pt x="220218" y="90297"/>
                  </a:moveTo>
                  <a:lnTo>
                    <a:pt x="357378" y="90297"/>
                  </a:lnTo>
                  <a:lnTo>
                    <a:pt x="357378" y="72962"/>
                  </a:lnTo>
                  <a:lnTo>
                    <a:pt x="220218" y="72962"/>
                  </a:lnTo>
                  <a:lnTo>
                    <a:pt x="220218" y="90297"/>
                  </a:lnTo>
                  <a:close/>
                  <a:moveTo>
                    <a:pt x="97441" y="53816"/>
                  </a:moveTo>
                  <a:lnTo>
                    <a:pt x="357474" y="53816"/>
                  </a:lnTo>
                  <a:lnTo>
                    <a:pt x="357474" y="36481"/>
                  </a:lnTo>
                  <a:lnTo>
                    <a:pt x="97441" y="36481"/>
                  </a:lnTo>
                  <a:lnTo>
                    <a:pt x="97441" y="53816"/>
                  </a:lnTo>
                  <a:close/>
                  <a:moveTo>
                    <a:pt x="305371" y="0"/>
                  </a:moveTo>
                  <a:lnTo>
                    <a:pt x="305371" y="17335"/>
                  </a:lnTo>
                  <a:lnTo>
                    <a:pt x="357378" y="17335"/>
                  </a:lnTo>
                  <a:lnTo>
                    <a:pt x="357378" y="0"/>
                  </a:lnTo>
                  <a:lnTo>
                    <a:pt x="305371" y="0"/>
                  </a:lnTo>
                  <a:close/>
                  <a:moveTo>
                    <a:pt x="315659" y="126778"/>
                  </a:moveTo>
                  <a:lnTo>
                    <a:pt x="357378" y="126778"/>
                  </a:lnTo>
                  <a:lnTo>
                    <a:pt x="357378" y="109347"/>
                  </a:lnTo>
                  <a:lnTo>
                    <a:pt x="315659" y="109347"/>
                  </a:lnTo>
                  <a:lnTo>
                    <a:pt x="315659" y="126778"/>
                  </a:lnTo>
                  <a:close/>
                  <a:moveTo>
                    <a:pt x="120396" y="163259"/>
                  </a:moveTo>
                  <a:lnTo>
                    <a:pt x="222981" y="163259"/>
                  </a:lnTo>
                  <a:lnTo>
                    <a:pt x="222981" y="145828"/>
                  </a:lnTo>
                  <a:lnTo>
                    <a:pt x="120396" y="145828"/>
                  </a:lnTo>
                  <a:lnTo>
                    <a:pt x="120396" y="163259"/>
                  </a:lnTo>
                  <a:close/>
                  <a:moveTo>
                    <a:pt x="235363" y="163259"/>
                  </a:moveTo>
                  <a:lnTo>
                    <a:pt x="313563" y="163259"/>
                  </a:lnTo>
                  <a:lnTo>
                    <a:pt x="313563" y="145828"/>
                  </a:lnTo>
                  <a:lnTo>
                    <a:pt x="235363" y="145828"/>
                  </a:lnTo>
                  <a:lnTo>
                    <a:pt x="235363" y="16325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0" name="Google Shape;1200;p35"/>
            <p:cNvSpPr/>
            <p:nvPr/>
          </p:nvSpPr>
          <p:spPr>
            <a:xfrm>
              <a:off x="7425594" y="1639728"/>
              <a:ext cx="353948" cy="180117"/>
            </a:xfrm>
            <a:custGeom>
              <a:avLst/>
              <a:gdLst/>
              <a:ahLst/>
              <a:cxnLst/>
              <a:rect l="l" t="t" r="r" b="b"/>
              <a:pathLst>
                <a:path w="353948" h="180117" extrusionOk="0">
                  <a:moveTo>
                    <a:pt x="0" y="0"/>
                  </a:moveTo>
                  <a:lnTo>
                    <a:pt x="353949" y="0"/>
                  </a:lnTo>
                  <a:lnTo>
                    <a:pt x="353949" y="180118"/>
                  </a:lnTo>
                  <a:lnTo>
                    <a:pt x="0" y="1801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01" name="Google Shape;1201;p35"/>
          <p:cNvGrpSpPr/>
          <p:nvPr/>
        </p:nvGrpSpPr>
        <p:grpSpPr>
          <a:xfrm>
            <a:off x="8216550" y="1526835"/>
            <a:ext cx="396068" cy="717683"/>
            <a:chOff x="1945386" y="5582316"/>
            <a:chExt cx="470725" cy="852963"/>
          </a:xfrm>
        </p:grpSpPr>
        <p:grpSp>
          <p:nvGrpSpPr>
            <p:cNvPr id="1202" name="Google Shape;1202;p35"/>
            <p:cNvGrpSpPr/>
            <p:nvPr/>
          </p:nvGrpSpPr>
          <p:grpSpPr>
            <a:xfrm>
              <a:off x="1945386" y="5582316"/>
              <a:ext cx="470725" cy="852963"/>
              <a:chOff x="1945386" y="5582316"/>
              <a:chExt cx="470725" cy="852963"/>
            </a:xfrm>
          </p:grpSpPr>
          <p:sp>
            <p:nvSpPr>
              <p:cNvPr id="1203" name="Google Shape;1203;p35"/>
              <p:cNvSpPr/>
              <p:nvPr/>
            </p:nvSpPr>
            <p:spPr>
              <a:xfrm>
                <a:off x="1945386" y="5582316"/>
                <a:ext cx="470725" cy="852963"/>
              </a:xfrm>
              <a:custGeom>
                <a:avLst/>
                <a:gdLst/>
                <a:ahLst/>
                <a:cxnLst/>
                <a:rect l="l" t="t" r="r" b="b"/>
                <a:pathLst>
                  <a:path w="470725" h="852963" extrusionOk="0">
                    <a:moveTo>
                      <a:pt x="435388" y="0"/>
                    </a:moveTo>
                    <a:cubicBezTo>
                      <a:pt x="454904" y="0"/>
                      <a:pt x="470726" y="15821"/>
                      <a:pt x="470726" y="35338"/>
                    </a:cubicBezTo>
                    <a:lnTo>
                      <a:pt x="470726" y="817626"/>
                    </a:lnTo>
                    <a:cubicBezTo>
                      <a:pt x="470726" y="837143"/>
                      <a:pt x="454904" y="852964"/>
                      <a:pt x="435388" y="852964"/>
                    </a:cubicBezTo>
                    <a:lnTo>
                      <a:pt x="35338" y="852964"/>
                    </a:lnTo>
                    <a:cubicBezTo>
                      <a:pt x="15821" y="852964"/>
                      <a:pt x="0" y="837143"/>
                      <a:pt x="0" y="817626"/>
                    </a:cubicBezTo>
                    <a:lnTo>
                      <a:pt x="0" y="35338"/>
                    </a:lnTo>
                    <a:cubicBezTo>
                      <a:pt x="0" y="15822"/>
                      <a:pt x="15821" y="0"/>
                      <a:pt x="35338"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4" name="Google Shape;1204;p35"/>
              <p:cNvSpPr/>
              <p:nvPr/>
            </p:nvSpPr>
            <p:spPr>
              <a:xfrm>
                <a:off x="1965864" y="5625846"/>
                <a:ext cx="429577" cy="699420"/>
              </a:xfrm>
              <a:custGeom>
                <a:avLst/>
                <a:gdLst/>
                <a:ahLst/>
                <a:cxnLst/>
                <a:rect l="l" t="t" r="r" b="b"/>
                <a:pathLst>
                  <a:path w="429577" h="699420" extrusionOk="0">
                    <a:moveTo>
                      <a:pt x="0" y="0"/>
                    </a:moveTo>
                    <a:lnTo>
                      <a:pt x="429578" y="0"/>
                    </a:lnTo>
                    <a:lnTo>
                      <a:pt x="429578" y="699421"/>
                    </a:lnTo>
                    <a:lnTo>
                      <a:pt x="0" y="699421"/>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05" name="Google Shape;1205;p35"/>
            <p:cNvSpPr/>
            <p:nvPr/>
          </p:nvSpPr>
          <p:spPr>
            <a:xfrm>
              <a:off x="1986438" y="6371462"/>
              <a:ext cx="388334" cy="32194"/>
            </a:xfrm>
            <a:custGeom>
              <a:avLst/>
              <a:gdLst/>
              <a:ahLst/>
              <a:cxnLst/>
              <a:rect l="l" t="t" r="r" b="b"/>
              <a:pathLst>
                <a:path w="388334" h="32194" extrusionOk="0">
                  <a:moveTo>
                    <a:pt x="88011" y="0"/>
                  </a:moveTo>
                  <a:lnTo>
                    <a:pt x="16097" y="0"/>
                  </a:lnTo>
                  <a:cubicBezTo>
                    <a:pt x="7239" y="0"/>
                    <a:pt x="0" y="7239"/>
                    <a:pt x="0" y="16097"/>
                  </a:cubicBezTo>
                  <a:cubicBezTo>
                    <a:pt x="0" y="24955"/>
                    <a:pt x="7239" y="32195"/>
                    <a:pt x="16097" y="32195"/>
                  </a:cubicBezTo>
                  <a:lnTo>
                    <a:pt x="88011" y="32195"/>
                  </a:lnTo>
                  <a:cubicBezTo>
                    <a:pt x="96869" y="32195"/>
                    <a:pt x="104108" y="24955"/>
                    <a:pt x="104108" y="16097"/>
                  </a:cubicBezTo>
                  <a:cubicBezTo>
                    <a:pt x="104108" y="7239"/>
                    <a:pt x="96869" y="0"/>
                    <a:pt x="88011" y="0"/>
                  </a:cubicBezTo>
                  <a:close/>
                  <a:moveTo>
                    <a:pt x="230124" y="0"/>
                  </a:moveTo>
                  <a:lnTo>
                    <a:pt x="158210" y="0"/>
                  </a:lnTo>
                  <a:cubicBezTo>
                    <a:pt x="149352" y="0"/>
                    <a:pt x="142113" y="7239"/>
                    <a:pt x="142113" y="16097"/>
                  </a:cubicBezTo>
                  <a:cubicBezTo>
                    <a:pt x="142113" y="24955"/>
                    <a:pt x="149352" y="32195"/>
                    <a:pt x="158210" y="32195"/>
                  </a:cubicBezTo>
                  <a:lnTo>
                    <a:pt x="230124" y="32195"/>
                  </a:lnTo>
                  <a:cubicBezTo>
                    <a:pt x="238982" y="32195"/>
                    <a:pt x="246221" y="24955"/>
                    <a:pt x="246221" y="16097"/>
                  </a:cubicBezTo>
                  <a:cubicBezTo>
                    <a:pt x="246221" y="7239"/>
                    <a:pt x="238982" y="0"/>
                    <a:pt x="230124" y="0"/>
                  </a:cubicBezTo>
                  <a:close/>
                  <a:moveTo>
                    <a:pt x="372237" y="0"/>
                  </a:moveTo>
                  <a:lnTo>
                    <a:pt x="300323" y="0"/>
                  </a:lnTo>
                  <a:cubicBezTo>
                    <a:pt x="291465" y="0"/>
                    <a:pt x="284226" y="7239"/>
                    <a:pt x="284226" y="16097"/>
                  </a:cubicBezTo>
                  <a:cubicBezTo>
                    <a:pt x="284226" y="24955"/>
                    <a:pt x="291465" y="32195"/>
                    <a:pt x="300323" y="32195"/>
                  </a:cubicBezTo>
                  <a:lnTo>
                    <a:pt x="372237" y="32195"/>
                  </a:lnTo>
                  <a:cubicBezTo>
                    <a:pt x="381095" y="32195"/>
                    <a:pt x="388334" y="24955"/>
                    <a:pt x="388334" y="16097"/>
                  </a:cubicBezTo>
                  <a:cubicBezTo>
                    <a:pt x="388334" y="7239"/>
                    <a:pt x="381095" y="0"/>
                    <a:pt x="372237"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06" name="Google Shape;1206;p35"/>
          <p:cNvGrpSpPr/>
          <p:nvPr/>
        </p:nvGrpSpPr>
        <p:grpSpPr>
          <a:xfrm>
            <a:off x="7883601" y="539492"/>
            <a:ext cx="1061979" cy="558999"/>
            <a:chOff x="3859815" y="2867310"/>
            <a:chExt cx="1262157" cy="664368"/>
          </a:xfrm>
        </p:grpSpPr>
        <p:sp>
          <p:nvSpPr>
            <p:cNvPr id="1207" name="Google Shape;1207;p35"/>
            <p:cNvSpPr/>
            <p:nvPr/>
          </p:nvSpPr>
          <p:spPr>
            <a:xfrm>
              <a:off x="3859815" y="2867310"/>
              <a:ext cx="1262157" cy="664368"/>
            </a:xfrm>
            <a:custGeom>
              <a:avLst/>
              <a:gdLst/>
              <a:ahLst/>
              <a:cxnLst/>
              <a:rect l="l" t="t" r="r" b="b"/>
              <a:pathLst>
                <a:path w="1262157" h="664368" extrusionOk="0">
                  <a:moveTo>
                    <a:pt x="1102233" y="344424"/>
                  </a:moveTo>
                  <a:cubicBezTo>
                    <a:pt x="1090231" y="344424"/>
                    <a:pt x="1078611" y="345757"/>
                    <a:pt x="1067372" y="348234"/>
                  </a:cubicBezTo>
                  <a:cubicBezTo>
                    <a:pt x="1048131" y="223838"/>
                    <a:pt x="945166" y="127159"/>
                    <a:pt x="817816" y="117348"/>
                  </a:cubicBezTo>
                  <a:cubicBezTo>
                    <a:pt x="756856" y="45625"/>
                    <a:pt x="666083" y="0"/>
                    <a:pt x="564547" y="0"/>
                  </a:cubicBezTo>
                  <a:cubicBezTo>
                    <a:pt x="398526" y="0"/>
                    <a:pt x="260890" y="121825"/>
                    <a:pt x="236220" y="280988"/>
                  </a:cubicBezTo>
                  <a:cubicBezTo>
                    <a:pt x="222599" y="277939"/>
                    <a:pt x="208502" y="276320"/>
                    <a:pt x="194024" y="276320"/>
                  </a:cubicBezTo>
                  <a:cubicBezTo>
                    <a:pt x="86868" y="276320"/>
                    <a:pt x="0" y="363188"/>
                    <a:pt x="0" y="470345"/>
                  </a:cubicBezTo>
                  <a:cubicBezTo>
                    <a:pt x="0" y="577501"/>
                    <a:pt x="86868" y="664369"/>
                    <a:pt x="194024" y="664369"/>
                  </a:cubicBezTo>
                  <a:lnTo>
                    <a:pt x="1102138" y="664369"/>
                  </a:lnTo>
                  <a:cubicBezTo>
                    <a:pt x="1190530" y="664369"/>
                    <a:pt x="1262158" y="592741"/>
                    <a:pt x="1262158" y="504349"/>
                  </a:cubicBezTo>
                  <a:cubicBezTo>
                    <a:pt x="1262158" y="415957"/>
                    <a:pt x="1190530" y="344329"/>
                    <a:pt x="1102138" y="344329"/>
                  </a:cubicBezTo>
                  <a:close/>
                </a:path>
              </a:pathLst>
            </a:custGeom>
            <a:solidFill>
              <a:srgbClr val="424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08" name="Google Shape;1208;p35"/>
            <p:cNvGrpSpPr/>
            <p:nvPr/>
          </p:nvGrpSpPr>
          <p:grpSpPr>
            <a:xfrm>
              <a:off x="4275677" y="3065525"/>
              <a:ext cx="334517" cy="380047"/>
              <a:chOff x="4275677" y="3065525"/>
              <a:chExt cx="334517" cy="380047"/>
            </a:xfrm>
          </p:grpSpPr>
          <p:grpSp>
            <p:nvGrpSpPr>
              <p:cNvPr id="1209" name="Google Shape;1209;p35"/>
              <p:cNvGrpSpPr/>
              <p:nvPr/>
            </p:nvGrpSpPr>
            <p:grpSpPr>
              <a:xfrm>
                <a:off x="4275677" y="3065525"/>
                <a:ext cx="334517" cy="380047"/>
                <a:chOff x="4275677" y="3065525"/>
                <a:chExt cx="334517" cy="380047"/>
              </a:xfrm>
            </p:grpSpPr>
            <p:grpSp>
              <p:nvGrpSpPr>
                <p:cNvPr id="1210" name="Google Shape;1210;p35"/>
                <p:cNvGrpSpPr/>
                <p:nvPr/>
              </p:nvGrpSpPr>
              <p:grpSpPr>
                <a:xfrm>
                  <a:off x="4275677" y="3301269"/>
                  <a:ext cx="334422" cy="144303"/>
                  <a:chOff x="4275677" y="3301269"/>
                  <a:chExt cx="334422" cy="144303"/>
                </a:xfrm>
              </p:grpSpPr>
              <p:sp>
                <p:nvSpPr>
                  <p:cNvPr id="1211" name="Google Shape;1211;p35"/>
                  <p:cNvSpPr/>
                  <p:nvPr/>
                </p:nvSpPr>
                <p:spPr>
                  <a:xfrm>
                    <a:off x="4275677" y="3331654"/>
                    <a:ext cx="334422" cy="113918"/>
                  </a:xfrm>
                  <a:custGeom>
                    <a:avLst/>
                    <a:gdLst/>
                    <a:ahLst/>
                    <a:cxnLst/>
                    <a:rect l="l" t="t" r="r" b="b"/>
                    <a:pathLst>
                      <a:path w="334422" h="113918" extrusionOk="0">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2" name="Google Shape;1212;p35"/>
                  <p:cNvSpPr/>
                  <p:nvPr/>
                </p:nvSpPr>
                <p:spPr>
                  <a:xfrm>
                    <a:off x="4275772" y="3301269"/>
                    <a:ext cx="334327" cy="60769"/>
                  </a:xfrm>
                  <a:custGeom>
                    <a:avLst/>
                    <a:gdLst/>
                    <a:ahLst/>
                    <a:cxnLst/>
                    <a:rect l="l" t="t" r="r" b="b"/>
                    <a:pathLst>
                      <a:path w="334327" h="60769" extrusionOk="0">
                        <a:moveTo>
                          <a:pt x="334328" y="30385"/>
                        </a:moveTo>
                        <a:cubicBezTo>
                          <a:pt x="334328" y="47166"/>
                          <a:pt x="259486" y="60770"/>
                          <a:pt x="167164" y="60770"/>
                        </a:cubicBezTo>
                        <a:cubicBezTo>
                          <a:pt x="74842" y="60770"/>
                          <a:pt x="0" y="47166"/>
                          <a:pt x="0" y="30385"/>
                        </a:cubicBezTo>
                        <a:cubicBezTo>
                          <a:pt x="0" y="13604"/>
                          <a:pt x="74842" y="0"/>
                          <a:pt x="167164" y="0"/>
                        </a:cubicBezTo>
                        <a:cubicBezTo>
                          <a:pt x="259486" y="0"/>
                          <a:pt x="334328" y="13604"/>
                          <a:pt x="334328" y="30385"/>
                        </a:cubicBezTo>
                        <a:close/>
                      </a:path>
                    </a:pathLst>
                  </a:custGeom>
                  <a:solidFill>
                    <a:srgbClr val="E6EA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13" name="Google Shape;1213;p35"/>
                <p:cNvGrpSpPr/>
                <p:nvPr/>
              </p:nvGrpSpPr>
              <p:grpSpPr>
                <a:xfrm>
                  <a:off x="4275677" y="3183350"/>
                  <a:ext cx="334422" cy="144302"/>
                  <a:chOff x="4275677" y="3183350"/>
                  <a:chExt cx="334422" cy="144302"/>
                </a:xfrm>
              </p:grpSpPr>
              <p:sp>
                <p:nvSpPr>
                  <p:cNvPr id="1214" name="Google Shape;1214;p35"/>
                  <p:cNvSpPr/>
                  <p:nvPr/>
                </p:nvSpPr>
                <p:spPr>
                  <a:xfrm>
                    <a:off x="4275677" y="3213734"/>
                    <a:ext cx="334422" cy="113918"/>
                  </a:xfrm>
                  <a:custGeom>
                    <a:avLst/>
                    <a:gdLst/>
                    <a:ahLst/>
                    <a:cxnLst/>
                    <a:rect l="l" t="t" r="r" b="b"/>
                    <a:pathLst>
                      <a:path w="334422" h="113918" extrusionOk="0">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5" name="Google Shape;1215;p35"/>
                  <p:cNvSpPr/>
                  <p:nvPr/>
                </p:nvSpPr>
                <p:spPr>
                  <a:xfrm>
                    <a:off x="4275772" y="3183350"/>
                    <a:ext cx="334327" cy="60769"/>
                  </a:xfrm>
                  <a:custGeom>
                    <a:avLst/>
                    <a:gdLst/>
                    <a:ahLst/>
                    <a:cxnLst/>
                    <a:rect l="l" t="t" r="r" b="b"/>
                    <a:pathLst>
                      <a:path w="334327" h="60769" extrusionOk="0">
                        <a:moveTo>
                          <a:pt x="334328" y="30385"/>
                        </a:moveTo>
                        <a:cubicBezTo>
                          <a:pt x="334328" y="47166"/>
                          <a:pt x="259486" y="60769"/>
                          <a:pt x="167164" y="60769"/>
                        </a:cubicBezTo>
                        <a:cubicBezTo>
                          <a:pt x="74842" y="60769"/>
                          <a:pt x="0" y="47166"/>
                          <a:pt x="0" y="30385"/>
                        </a:cubicBezTo>
                        <a:cubicBezTo>
                          <a:pt x="0" y="13604"/>
                          <a:pt x="74842" y="0"/>
                          <a:pt x="167164" y="0"/>
                        </a:cubicBezTo>
                        <a:cubicBezTo>
                          <a:pt x="259486" y="0"/>
                          <a:pt x="334328" y="13604"/>
                          <a:pt x="334328" y="30385"/>
                        </a:cubicBezTo>
                        <a:close/>
                      </a:path>
                    </a:pathLst>
                  </a:custGeom>
                  <a:solidFill>
                    <a:srgbClr val="E6EA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16" name="Google Shape;1216;p35"/>
                <p:cNvGrpSpPr/>
                <p:nvPr/>
              </p:nvGrpSpPr>
              <p:grpSpPr>
                <a:xfrm>
                  <a:off x="4275677" y="3065525"/>
                  <a:ext cx="334517" cy="144303"/>
                  <a:chOff x="4275677" y="3065525"/>
                  <a:chExt cx="334517" cy="144303"/>
                </a:xfrm>
              </p:grpSpPr>
              <p:sp>
                <p:nvSpPr>
                  <p:cNvPr id="1217" name="Google Shape;1217;p35"/>
                  <p:cNvSpPr/>
                  <p:nvPr/>
                </p:nvSpPr>
                <p:spPr>
                  <a:xfrm>
                    <a:off x="4275677" y="3095910"/>
                    <a:ext cx="334422" cy="113918"/>
                  </a:xfrm>
                  <a:custGeom>
                    <a:avLst/>
                    <a:gdLst/>
                    <a:ahLst/>
                    <a:cxnLst/>
                    <a:rect l="l" t="t" r="r" b="b"/>
                    <a:pathLst>
                      <a:path w="334422" h="113918" extrusionOk="0">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8" name="Google Shape;1218;p35"/>
                  <p:cNvSpPr/>
                  <p:nvPr/>
                </p:nvSpPr>
                <p:spPr>
                  <a:xfrm>
                    <a:off x="4275867" y="3065525"/>
                    <a:ext cx="334327" cy="60769"/>
                  </a:xfrm>
                  <a:custGeom>
                    <a:avLst/>
                    <a:gdLst/>
                    <a:ahLst/>
                    <a:cxnLst/>
                    <a:rect l="l" t="t" r="r" b="b"/>
                    <a:pathLst>
                      <a:path w="334327" h="60769" extrusionOk="0">
                        <a:moveTo>
                          <a:pt x="334328" y="30385"/>
                        </a:moveTo>
                        <a:cubicBezTo>
                          <a:pt x="334328" y="47149"/>
                          <a:pt x="259461" y="60770"/>
                          <a:pt x="167164" y="60770"/>
                        </a:cubicBezTo>
                        <a:cubicBezTo>
                          <a:pt x="74866" y="60770"/>
                          <a:pt x="0" y="47149"/>
                          <a:pt x="0" y="30385"/>
                        </a:cubicBezTo>
                        <a:cubicBezTo>
                          <a:pt x="0" y="13621"/>
                          <a:pt x="74866" y="0"/>
                          <a:pt x="167164" y="0"/>
                        </a:cubicBezTo>
                        <a:cubicBezTo>
                          <a:pt x="259461" y="0"/>
                          <a:pt x="334328" y="13621"/>
                          <a:pt x="334328" y="30385"/>
                        </a:cubicBezTo>
                        <a:close/>
                      </a:path>
                    </a:pathLst>
                  </a:custGeom>
                  <a:solidFill>
                    <a:srgbClr val="E6EA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219" name="Google Shape;1219;p35"/>
              <p:cNvSpPr/>
              <p:nvPr/>
            </p:nvSpPr>
            <p:spPr>
              <a:xfrm>
                <a:off x="4529994" y="3140487"/>
                <a:ext cx="38100" cy="38100"/>
              </a:xfrm>
              <a:custGeom>
                <a:avLst/>
                <a:gdLst/>
                <a:ahLst/>
                <a:cxnLst/>
                <a:rect l="l" t="t" r="r" b="b"/>
                <a:pathLst>
                  <a:path w="38100" h="38100" extrusionOk="0">
                    <a:moveTo>
                      <a:pt x="38100" y="19050"/>
                    </a:moveTo>
                    <a:cubicBezTo>
                      <a:pt x="38100" y="29623"/>
                      <a:pt x="29528" y="38100"/>
                      <a:pt x="19050" y="38100"/>
                    </a:cubicBezTo>
                    <a:cubicBezTo>
                      <a:pt x="8572" y="38100"/>
                      <a:pt x="0" y="29528"/>
                      <a:pt x="0" y="19050"/>
                    </a:cubicBezTo>
                    <a:cubicBezTo>
                      <a:pt x="0" y="8572"/>
                      <a:pt x="8572" y="0"/>
                      <a:pt x="19050" y="0"/>
                    </a:cubicBezTo>
                    <a:cubicBezTo>
                      <a:pt x="29528" y="0"/>
                      <a:pt x="38100" y="8572"/>
                      <a:pt x="38100" y="19050"/>
                    </a:cubicBezTo>
                    <a:close/>
                  </a:path>
                </a:pathLst>
              </a:custGeom>
              <a:solidFill>
                <a:srgbClr val="55C0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0" name="Google Shape;1220;p35"/>
              <p:cNvSpPr/>
              <p:nvPr/>
            </p:nvSpPr>
            <p:spPr>
              <a:xfrm>
                <a:off x="4529994" y="3256216"/>
                <a:ext cx="38100" cy="38100"/>
              </a:xfrm>
              <a:custGeom>
                <a:avLst/>
                <a:gdLst/>
                <a:ahLst/>
                <a:cxnLst/>
                <a:rect l="l" t="t" r="r" b="b"/>
                <a:pathLst>
                  <a:path w="38100" h="38100" extrusionOk="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1" name="Google Shape;1221;p35"/>
              <p:cNvSpPr/>
              <p:nvPr/>
            </p:nvSpPr>
            <p:spPr>
              <a:xfrm>
                <a:off x="4529994" y="3377088"/>
                <a:ext cx="38100" cy="38100"/>
              </a:xfrm>
              <a:custGeom>
                <a:avLst/>
                <a:gdLst/>
                <a:ahLst/>
                <a:cxnLst/>
                <a:rect l="l" t="t" r="r" b="b"/>
                <a:pathLst>
                  <a:path w="38100" h="38100" extrusionOk="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222" name="Google Shape;1222;p35"/>
          <p:cNvGrpSpPr/>
          <p:nvPr/>
        </p:nvGrpSpPr>
        <p:grpSpPr>
          <a:xfrm>
            <a:off x="8377144" y="1093568"/>
            <a:ext cx="33124" cy="442802"/>
            <a:chOff x="10809827" y="4402455"/>
            <a:chExt cx="24764" cy="330993"/>
          </a:xfrm>
        </p:grpSpPr>
        <p:sp>
          <p:nvSpPr>
            <p:cNvPr id="1223" name="Google Shape;1223;p35"/>
            <p:cNvSpPr/>
            <p:nvPr/>
          </p:nvSpPr>
          <p:spPr>
            <a:xfrm>
              <a:off x="10822209" y="4414266"/>
              <a:ext cx="9525" cy="307467"/>
            </a:xfrm>
            <a:custGeom>
              <a:avLst/>
              <a:gdLst/>
              <a:ahLst/>
              <a:cxnLst/>
              <a:rect l="l" t="t" r="r" b="b"/>
              <a:pathLst>
                <a:path w="9525" h="307467" extrusionOk="0">
                  <a:moveTo>
                    <a:pt x="-1" y="307467"/>
                  </a:moveTo>
                  <a:lnTo>
                    <a:pt x="-1" y="0"/>
                  </a:lnTo>
                </a:path>
              </a:pathLst>
            </a:custGeom>
            <a:solidFill>
              <a:schemeClr val="accent4"/>
            </a:solidFill>
            <a:ln w="10950" cap="flat" cmpd="sng">
              <a:solidFill>
                <a:schemeClr val="accent4"/>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4" name="Google Shape;1224;p35"/>
            <p:cNvSpPr/>
            <p:nvPr/>
          </p:nvSpPr>
          <p:spPr>
            <a:xfrm>
              <a:off x="10809827" y="4708683"/>
              <a:ext cx="24764" cy="24765"/>
            </a:xfrm>
            <a:custGeom>
              <a:avLst/>
              <a:gdLst/>
              <a:ahLst/>
              <a:cxnLst/>
              <a:rect l="l" t="t" r="r" b="b"/>
              <a:pathLst>
                <a:path w="24764" h="24765" extrusionOk="0">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5" name="Google Shape;1225;p35"/>
            <p:cNvSpPr/>
            <p:nvPr/>
          </p:nvSpPr>
          <p:spPr>
            <a:xfrm>
              <a:off x="10809827" y="4402455"/>
              <a:ext cx="24764" cy="24764"/>
            </a:xfrm>
            <a:custGeom>
              <a:avLst/>
              <a:gdLst/>
              <a:ahLst/>
              <a:cxnLst/>
              <a:rect l="l" t="t" r="r" b="b"/>
              <a:pathLst>
                <a:path w="24764" h="24764" extrusionOk="0">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26" name="Google Shape;1226;p35"/>
          <p:cNvGrpSpPr/>
          <p:nvPr/>
        </p:nvGrpSpPr>
        <p:grpSpPr>
          <a:xfrm rot="-5400000">
            <a:off x="8079918" y="1536387"/>
            <a:ext cx="18197" cy="243247"/>
            <a:chOff x="10809827" y="4402455"/>
            <a:chExt cx="24764" cy="330993"/>
          </a:xfrm>
        </p:grpSpPr>
        <p:sp>
          <p:nvSpPr>
            <p:cNvPr id="1227" name="Google Shape;1227;p35"/>
            <p:cNvSpPr/>
            <p:nvPr/>
          </p:nvSpPr>
          <p:spPr>
            <a:xfrm>
              <a:off x="10822209" y="4414266"/>
              <a:ext cx="9525" cy="307467"/>
            </a:xfrm>
            <a:custGeom>
              <a:avLst/>
              <a:gdLst/>
              <a:ahLst/>
              <a:cxnLst/>
              <a:rect l="l" t="t" r="r" b="b"/>
              <a:pathLst>
                <a:path w="9525" h="307467" extrusionOk="0">
                  <a:moveTo>
                    <a:pt x="-1" y="307467"/>
                  </a:moveTo>
                  <a:lnTo>
                    <a:pt x="-1" y="0"/>
                  </a:lnTo>
                </a:path>
              </a:pathLst>
            </a:custGeom>
            <a:solidFill>
              <a:schemeClr val="accent4"/>
            </a:solidFill>
            <a:ln w="10950" cap="flat" cmpd="sng">
              <a:solidFill>
                <a:schemeClr val="accent4"/>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8" name="Google Shape;1228;p35"/>
            <p:cNvSpPr/>
            <p:nvPr/>
          </p:nvSpPr>
          <p:spPr>
            <a:xfrm>
              <a:off x="10809827" y="4708683"/>
              <a:ext cx="24764" cy="24765"/>
            </a:xfrm>
            <a:custGeom>
              <a:avLst/>
              <a:gdLst/>
              <a:ahLst/>
              <a:cxnLst/>
              <a:rect l="l" t="t" r="r" b="b"/>
              <a:pathLst>
                <a:path w="24764" h="24765" extrusionOk="0">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9" name="Google Shape;1229;p35"/>
            <p:cNvSpPr/>
            <p:nvPr/>
          </p:nvSpPr>
          <p:spPr>
            <a:xfrm>
              <a:off x="10809827" y="4402455"/>
              <a:ext cx="24764" cy="24764"/>
            </a:xfrm>
            <a:custGeom>
              <a:avLst/>
              <a:gdLst/>
              <a:ahLst/>
              <a:cxnLst/>
              <a:rect l="l" t="t" r="r" b="b"/>
              <a:pathLst>
                <a:path w="24764" h="24764" extrusionOk="0">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cxnSp>
        <p:nvCxnSpPr>
          <p:cNvPr id="1230" name="Google Shape;1230;p35"/>
          <p:cNvCxnSpPr>
            <a:stCxn id="1116" idx="0"/>
            <a:endCxn id="1117" idx="0"/>
          </p:cNvCxnSpPr>
          <p:nvPr/>
        </p:nvCxnSpPr>
        <p:spPr>
          <a:xfrm rot="-5400000" flipH="1">
            <a:off x="4578618" y="-3176937"/>
            <a:ext cx="600" cy="7629300"/>
          </a:xfrm>
          <a:prstGeom prst="bentConnector3">
            <a:avLst>
              <a:gd name="adj1" fmla="val -73522917"/>
            </a:avLst>
          </a:prstGeom>
          <a:noFill/>
          <a:ln w="19050" cap="flat" cmpd="sng">
            <a:solidFill>
              <a:schemeClr val="accent4"/>
            </a:solidFill>
            <a:prstDash val="dashDot"/>
            <a:round/>
            <a:headEnd type="oval" w="med" len="med"/>
            <a:tailEnd type="oval"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0"/>
        <p:cNvGrpSpPr/>
        <p:nvPr/>
      </p:nvGrpSpPr>
      <p:grpSpPr>
        <a:xfrm>
          <a:off x="0" y="0"/>
          <a:ext cx="0" cy="0"/>
          <a:chOff x="0" y="0"/>
          <a:chExt cx="0" cy="0"/>
        </a:xfrm>
      </p:grpSpPr>
      <p:sp>
        <p:nvSpPr>
          <p:cNvPr id="1851" name="Google Shape;1851;p47"/>
          <p:cNvSpPr txBox="1">
            <a:spLocks noGrp="1"/>
          </p:cNvSpPr>
          <p:nvPr>
            <p:ph type="title"/>
          </p:nvPr>
        </p:nvSpPr>
        <p:spPr>
          <a:xfrm>
            <a:off x="720000" y="42216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References </a:t>
            </a:r>
            <a:endParaRPr dirty="0"/>
          </a:p>
        </p:txBody>
      </p:sp>
      <p:sp>
        <p:nvSpPr>
          <p:cNvPr id="1852" name="Google Shape;1852;p47"/>
          <p:cNvSpPr txBox="1">
            <a:spLocks noGrp="1"/>
          </p:cNvSpPr>
          <p:nvPr>
            <p:ph type="body" idx="1"/>
          </p:nvPr>
        </p:nvSpPr>
        <p:spPr>
          <a:xfrm>
            <a:off x="720000" y="1215752"/>
            <a:ext cx="7704000" cy="1138828"/>
          </a:xfrm>
          <a:prstGeom prst="rect">
            <a:avLst/>
          </a:prstGeom>
        </p:spPr>
        <p:txBody>
          <a:bodyPr spcFirstLastPara="1" wrap="square" lIns="91425" tIns="91425" rIns="91425" bIns="91425" anchor="t" anchorCtr="0">
            <a:noAutofit/>
          </a:bodyPr>
          <a:lstStyle/>
          <a:p>
            <a:pPr marL="342900" indent="-342900" algn="just">
              <a:buFont typeface="Wingdings" panose="05000000000000000000" pitchFamily="2" charset="2"/>
              <a:buChar char="§"/>
            </a:pPr>
            <a:r>
              <a:rPr lang="en-IN" dirty="0"/>
              <a:t>Merlo, P., Henderson, J., Schneider, G., &amp; </a:t>
            </a:r>
            <a:r>
              <a:rPr lang="en-IN" dirty="0" err="1"/>
              <a:t>Wehrli</a:t>
            </a:r>
            <a:r>
              <a:rPr lang="en-IN" dirty="0"/>
              <a:t>, E. (2003). Learning Document Similarity Using Natural Language Processing. </a:t>
            </a:r>
            <a:r>
              <a:rPr lang="en-IN" dirty="0" err="1"/>
              <a:t>Linguistik</a:t>
            </a:r>
            <a:r>
              <a:rPr lang="en-IN" dirty="0"/>
              <a:t> online.</a:t>
            </a:r>
          </a:p>
          <a:p>
            <a:pPr marL="342900" indent="-342900" algn="just">
              <a:buFont typeface="Wingdings" panose="05000000000000000000" pitchFamily="2" charset="2"/>
              <a:buChar char="§"/>
            </a:pPr>
            <a:r>
              <a:rPr lang="en-US" dirty="0" err="1"/>
              <a:t>Gahman</a:t>
            </a:r>
            <a:r>
              <a:rPr lang="en-US" dirty="0"/>
              <a:t>, N., &amp; </a:t>
            </a:r>
            <a:r>
              <a:rPr lang="en-US" dirty="0" err="1"/>
              <a:t>Elangovan</a:t>
            </a:r>
            <a:r>
              <a:rPr lang="en-US" dirty="0"/>
              <a:t>, V. (2023). A Comparison of Document Similarity Algorithms.</a:t>
            </a:r>
            <a:endParaRPr lang="en-IN" dirty="0"/>
          </a:p>
          <a:p>
            <a:pPr marL="0" lvl="0" indent="0" algn="l" rtl="0">
              <a:spcBef>
                <a:spcPts val="0"/>
              </a:spcBef>
              <a:spcAft>
                <a:spcPts val="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DC7EC-914C-3C33-AE7A-0F630C1F5BB0}"/>
              </a:ext>
            </a:extLst>
          </p:cNvPr>
          <p:cNvSpPr>
            <a:spLocks noGrp="1"/>
          </p:cNvSpPr>
          <p:nvPr>
            <p:ph type="title"/>
          </p:nvPr>
        </p:nvSpPr>
        <p:spPr>
          <a:xfrm>
            <a:off x="984450" y="1924320"/>
            <a:ext cx="5843070" cy="1451340"/>
          </a:xfrm>
        </p:spPr>
        <p:txBody>
          <a:bodyPr/>
          <a:lstStyle/>
          <a:p>
            <a:r>
              <a:rPr lang="en-US" sz="8800" dirty="0"/>
              <a:t>Thanks</a:t>
            </a:r>
            <a:endParaRPr lang="en-IN" sz="8800" dirty="0"/>
          </a:p>
        </p:txBody>
      </p:sp>
    </p:spTree>
    <p:extLst>
      <p:ext uri="{BB962C8B-B14F-4D97-AF65-F5344CB8AC3E}">
        <p14:creationId xmlns:p14="http://schemas.microsoft.com/office/powerpoint/2010/main" val="4119027639"/>
      </p:ext>
    </p:extLst>
  </p:cSld>
  <p:clrMapOvr>
    <a:masterClrMapping/>
  </p:clrMapOvr>
</p:sld>
</file>

<file path=ppt/theme/theme1.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449</Words>
  <Application>Microsoft Office PowerPoint</Application>
  <PresentationFormat>On-screen Show (16:9)</PresentationFormat>
  <Paragraphs>45</Paragraphs>
  <Slides>9</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Epilogue</vt:lpstr>
      <vt:lpstr>Arial</vt:lpstr>
      <vt:lpstr>Nunito Light</vt:lpstr>
      <vt:lpstr>Calibri</vt:lpstr>
      <vt:lpstr>Lato</vt:lpstr>
      <vt:lpstr>Raleway</vt:lpstr>
      <vt:lpstr>Wingdings</vt:lpstr>
      <vt:lpstr>PT Sans</vt:lpstr>
      <vt:lpstr>Multimedia Software Pitch Deck by Slidesgo</vt:lpstr>
      <vt:lpstr>Document Similarity</vt:lpstr>
      <vt:lpstr>Table of contents</vt:lpstr>
      <vt:lpstr>Introduction</vt:lpstr>
      <vt:lpstr>Problem Statement </vt:lpstr>
      <vt:lpstr>Constraints</vt:lpstr>
      <vt:lpstr>System Architecture </vt:lpstr>
      <vt:lpstr>Conclusion</vt:lpstr>
      <vt:lpstr>References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Tirthraj Dharane</dc:creator>
  <cp:lastModifiedBy>Tirthraj Dharane</cp:lastModifiedBy>
  <cp:revision>1</cp:revision>
  <dcterms:modified xsi:type="dcterms:W3CDTF">2024-09-25T12:55:45Z</dcterms:modified>
</cp:coreProperties>
</file>