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93" r:id="rId2"/>
    <p:sldId id="354" r:id="rId3"/>
    <p:sldId id="294" r:id="rId4"/>
    <p:sldId id="350" r:id="rId5"/>
    <p:sldId id="351" r:id="rId6"/>
    <p:sldId id="349" r:id="rId7"/>
    <p:sldId id="353" r:id="rId8"/>
    <p:sldId id="309" r:id="rId9"/>
  </p:sldIdLst>
  <p:sldSz cx="9144000" cy="6858000" type="screen4x3"/>
  <p:notesSz cx="6858000" cy="9144000"/>
  <p:embeddedFontLst>
    <p:embeddedFont>
      <p:font typeface="HY엽서M" panose="02030600000101010101" pitchFamily="18" charset="-127"/>
      <p:regular r:id="rId11"/>
    </p:embeddedFont>
    <p:embeddedFont>
      <p:font typeface="HY견고딕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89898"/>
    <a:srgbClr val="C00000"/>
    <a:srgbClr val="C9E856"/>
    <a:srgbClr val="EFF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2" autoAdjust="0"/>
    <p:restoredTop sz="94790" autoAdjust="0"/>
  </p:normalViewPr>
  <p:slideViewPr>
    <p:cSldViewPr>
      <p:cViewPr varScale="1">
        <p:scale>
          <a:sx n="87" d="100"/>
          <a:sy n="87" d="100"/>
        </p:scale>
        <p:origin x="150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039B7-F074-4CCB-81FE-5910275E6DBC}" type="datetimeFigureOut">
              <a:rPr lang="ko-KR" altLang="en-US" smtClean="0"/>
              <a:t>2019-06-08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1A1F2-91F2-4B45-A4F4-C1C9341AD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90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65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86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02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83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93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2019-06-08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71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2019-06-08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55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2019-06-08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18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2019-06-08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73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2019-06-08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6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2019-06-08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41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D697-AD91-4373-8766-0B3DB560FC37}" type="datetimeFigureOut">
              <a:rPr lang="ko-KR" altLang="en-US" smtClean="0"/>
              <a:t>2019-06-08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76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00712" y="3003497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카카오톡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 거기서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!!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4847" y="2492896"/>
            <a:ext cx="5144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00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조선일보명조" panose="02030304000000000000" pitchFamily="18" charset="-127"/>
              </a:rPr>
              <a:t>네트워크 프로그래밍 </a:t>
            </a:r>
            <a:endParaRPr lang="en-US" altLang="ko-KR" sz="4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3300"/>
              </a:solidFill>
              <a:latin typeface="HY엽서M" panose="02030600000101010101" pitchFamily="18" charset="-127"/>
              <a:ea typeface="HY엽서M" panose="02030600000101010101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00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조선일보명조" panose="02030304000000000000" pitchFamily="18" charset="-127"/>
              </a:rPr>
              <a:t>프로젝트 발표</a:t>
            </a:r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3300"/>
              </a:solidFill>
              <a:latin typeface="HY엽서M" panose="02030600000101010101" pitchFamily="18" charset="-127"/>
              <a:ea typeface="HY엽서M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2197" y="423212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조이름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en-US" altLang="ko-KR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HaeKey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20170751 </a:t>
            </a:r>
            <a:r>
              <a:rPr lang="ko-KR" altLang="en-US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문석희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20170843 </a:t>
            </a:r>
            <a:r>
              <a:rPr lang="ko-KR" altLang="en-US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한해리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H="1">
            <a:off x="4644008" y="3789040"/>
            <a:ext cx="2880320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3686" y="3789040"/>
            <a:ext cx="2880321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85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01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아이디어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13" name="Picture 2" descr="http://pixabay.com/static/uploads/photo/2012/04/14/13/46/hand-33988_64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1662029"/>
            <a:ext cx="3096344" cy="259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043608" y="2980977"/>
            <a:ext cx="7128792" cy="1600151"/>
            <a:chOff x="615283" y="2233419"/>
            <a:chExt cx="7128792" cy="1600151"/>
          </a:xfrm>
        </p:grpSpPr>
        <p:sp>
          <p:nvSpPr>
            <p:cNvPr id="15" name="직사각형 14"/>
            <p:cNvSpPr/>
            <p:nvPr/>
          </p:nvSpPr>
          <p:spPr>
            <a:xfrm>
              <a:off x="615283" y="3464238"/>
              <a:ext cx="71287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카카오톡과</a:t>
              </a:r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 어깨를 나란히 할 채팅 프로그램을 만들고 싶었습니다</a:t>
              </a:r>
              <a:r>
                <a:rPr lang="en-US" altLang="ko-KR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 </a:t>
              </a:r>
              <a:r>
                <a:rPr lang="en-US" altLang="ko-KR" dirty="0"/>
                <a:t>y(^o^)yeah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82155" y="2233419"/>
              <a:ext cx="1877437" cy="523220"/>
            </a:xfrm>
            <a:prstGeom prst="rect">
              <a:avLst/>
            </a:prstGeom>
            <a:solidFill>
              <a:srgbClr val="FF3300"/>
            </a:solidFill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2800" b="1" dirty="0" err="1" smtClean="0">
                  <a:ln>
                    <a:solidFill>
                      <a:srgbClr val="9898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CmdTalk</a:t>
              </a:r>
              <a:endParaRPr lang="en-US" altLang="ko-KR" sz="2800" b="1" dirty="0">
                <a:ln>
                  <a:solidFill>
                    <a:srgbClr val="989898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7" name="한쪽 모서리가 잘린 사각형 16"/>
          <p:cNvSpPr/>
          <p:nvPr/>
        </p:nvSpPr>
        <p:spPr>
          <a:xfrm>
            <a:off x="1223628" y="4133200"/>
            <a:ext cx="6829320" cy="530325"/>
          </a:xfrm>
          <a:prstGeom prst="snip1Rect">
            <a:avLst>
              <a:gd name="adj" fmla="val 50000"/>
            </a:avLst>
          </a:prstGeom>
          <a:noFill/>
          <a:ln w="3175">
            <a:solidFill>
              <a:srgbClr val="98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05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2956" y="244001"/>
            <a:ext cx="3773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02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실행 화면 캡쳐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Server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56" y="1196752"/>
            <a:ext cx="7179118" cy="27079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16216" y="1124744"/>
            <a:ext cx="1656184" cy="432048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50555"/>
          <a:stretch/>
        </p:blipFill>
        <p:spPr>
          <a:xfrm>
            <a:off x="1533193" y="4653136"/>
            <a:ext cx="5998644" cy="1872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7984" y="3791362"/>
            <a:ext cx="1080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012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2956" y="244001"/>
            <a:ext cx="4205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02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실행 화면 캡쳐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Client1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92167"/>
            <a:ext cx="8843546" cy="55945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08104" y="1052736"/>
            <a:ext cx="3514954" cy="327326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2956" y="244001"/>
            <a:ext cx="4205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02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실행 화면 캡쳐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Client2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7" y="1096838"/>
            <a:ext cx="8882539" cy="564453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08104" y="1052736"/>
            <a:ext cx="3514954" cy="327326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6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03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사용 기술 설명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794565" y="1892243"/>
            <a:ext cx="7428857" cy="1466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flipV="1">
            <a:off x="813045" y="1891388"/>
            <a:ext cx="298873" cy="298873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33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6512" y="2056199"/>
            <a:ext cx="9217024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SSLServerSocket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 + </a:t>
            </a:r>
            <a:r>
              <a:rPr lang="en-US" altLang="ko-KR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SSLServerSocketFactory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 -&gt; Server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구현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SSLSocket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 + *</a:t>
            </a:r>
            <a:r>
              <a:rPr lang="en-US" altLang="ko-KR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MyFactory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 -&gt; Client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구현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*</a:t>
            </a:r>
            <a:r>
              <a:rPr lang="en-US" altLang="ko-KR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MyFactory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en-US" altLang="ko-KR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SSLSocketFactory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를 상속받아 튜닝한 클래스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794565" y="3946106"/>
            <a:ext cx="7428857" cy="7070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이등변 삼각형 10"/>
          <p:cNvSpPr/>
          <p:nvPr/>
        </p:nvSpPr>
        <p:spPr>
          <a:xfrm flipV="1">
            <a:off x="813045" y="3945250"/>
            <a:ext cx="298873" cy="298873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33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6512" y="4140852"/>
            <a:ext cx="9217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RMI -&gt; </a:t>
            </a:r>
            <a:r>
              <a:rPr lang="ko-KR" altLang="en-US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이모티콘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 기능 구현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02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04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시연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16" name="Picture 2" descr="http://publicdomainvectors.org/photos/ico_light_bulb_2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13" y="1988840"/>
            <a:ext cx="1433374" cy="192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33998" y="4149080"/>
            <a:ext cx="7970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시연을 </a:t>
            </a:r>
            <a:r>
              <a:rPr lang="ko-KR" altLang="en-US" sz="2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해보겠습니당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~~~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(*'-^*)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v ♡</a:t>
            </a:r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157338" y="4077072"/>
            <a:ext cx="7015061" cy="608217"/>
          </a:xfrm>
          <a:prstGeom prst="snip1Rect">
            <a:avLst>
              <a:gd name="adj" fmla="val 50000"/>
            </a:avLst>
          </a:prstGeom>
          <a:noFill/>
          <a:ln w="3175">
            <a:solidFill>
              <a:srgbClr val="98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3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5808" y="311222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  <a:cs typeface="조선일보명조" panose="02030304000000000000" pitchFamily="18" charset="-127"/>
              </a:rPr>
              <a:t>감사합니다</a:t>
            </a:r>
            <a:r>
              <a:rPr lang="ko-KR" altLang="en-US" sz="4000" dirty="0">
                <a:latin typeface="HY엽서M" panose="02030600000101010101" pitchFamily="18" charset="-127"/>
                <a:ea typeface="HY엽서M" panose="02030600000101010101" pitchFamily="18" charset="-127"/>
              </a:rPr>
              <a:t>♡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latin typeface="HY엽서M" panose="02030600000101010101" pitchFamily="18" charset="-127"/>
              <a:ea typeface="HY엽서M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4644008" y="3789040"/>
            <a:ext cx="2880320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3686" y="3789040"/>
            <a:ext cx="2880321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86</Words>
  <Application>Microsoft Office PowerPoint</Application>
  <PresentationFormat>화면 슬라이드 쇼(4:3)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HY엽서M</vt:lpstr>
      <vt:lpstr>HY견고딕</vt:lpstr>
      <vt:lpstr>맑은 고딕</vt:lpstr>
      <vt:lpstr>Arial</vt:lpstr>
      <vt:lpstr>조선일보명조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Sam_Designer</dc:creator>
  <cp:lastModifiedBy>HAN HAERI</cp:lastModifiedBy>
  <cp:revision>145</cp:revision>
  <dcterms:created xsi:type="dcterms:W3CDTF">2015-04-20T20:54:19Z</dcterms:created>
  <dcterms:modified xsi:type="dcterms:W3CDTF">2019-06-08T13:14:31Z</dcterms:modified>
</cp:coreProperties>
</file>