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72" r:id="rId2"/>
    <p:sldId id="299" r:id="rId3"/>
    <p:sldId id="259" r:id="rId4"/>
    <p:sldId id="288" r:id="rId5"/>
    <p:sldId id="295" r:id="rId6"/>
    <p:sldId id="296" r:id="rId7"/>
    <p:sldId id="297" r:id="rId8"/>
    <p:sldId id="298" r:id="rId9"/>
    <p:sldId id="293" r:id="rId10"/>
    <p:sldId id="289" r:id="rId11"/>
    <p:sldId id="290" r:id="rId12"/>
    <p:sldId id="283" r:id="rId13"/>
    <p:sldId id="285" r:id="rId14"/>
    <p:sldId id="294" r:id="rId15"/>
    <p:sldId id="292" r:id="rId16"/>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66" d="100"/>
          <a:sy n="66" d="100"/>
        </p:scale>
        <p:origin x="600" y="3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82" d="100"/>
          <a:sy n="82" d="100"/>
        </p:scale>
        <p:origin x="394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11981A8F-F8CB-4A60-B371-E3ABCE093EB5}" type="datetime1">
              <a:rPr lang="fr-FR" smtClean="0"/>
              <a:t>10/05/2024</a:t>
            </a:fld>
            <a:endParaRPr lang="fr-FR" dirty="0"/>
          </a:p>
        </p:txBody>
      </p:sp>
      <p:sp>
        <p:nvSpPr>
          <p:cNvPr id="4" name="Espace réservé du pied de page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du numéro de diapositive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49E357A0-8177-46BC-BFCE-19D99E3453CC}" type="slidenum">
              <a:rPr lang="fr-FR" smtClean="0"/>
              <a:t>‹N°›</a:t>
            </a:fld>
            <a:endParaRPr lang="fr-FR"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fld id="{4635417C-10DF-49C2-ABEB-E29599246657}" type="datetime1">
              <a:rPr lang="fr-FR" smtClean="0"/>
              <a:pPr/>
              <a:t>10/05/2024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7C366290-4595-5745-A50F-D5EC13BAC604}" type="slidenum">
              <a:rPr lang="fr-FR" noProof="0" smtClean="0"/>
              <a:t>‹N°›</a:t>
            </a:fld>
            <a:endParaRPr lang="fr-FR"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1</a:t>
            </a:fld>
            <a:endParaRPr lang="fr-FR" noProof="0" dirty="0"/>
          </a:p>
        </p:txBody>
      </p:sp>
    </p:spTree>
    <p:extLst>
      <p:ext uri="{BB962C8B-B14F-4D97-AF65-F5344CB8AC3E}">
        <p14:creationId xmlns:p14="http://schemas.microsoft.com/office/powerpoint/2010/main" val="3552688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pPr rtl="0"/>
            <a:fld id="{7C366290-4595-5745-A50F-D5EC13BAC604}" type="slidenum">
              <a:rPr lang="fr-FR" noProof="0" smtClean="0"/>
              <a:t>3</a:t>
            </a:fld>
            <a:endParaRPr lang="fr-FR" noProof="0" dirty="0"/>
          </a:p>
        </p:txBody>
      </p:sp>
    </p:spTree>
    <p:extLst>
      <p:ext uri="{BB962C8B-B14F-4D97-AF65-F5344CB8AC3E}">
        <p14:creationId xmlns:p14="http://schemas.microsoft.com/office/powerpoint/2010/main" val="2363889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9" name="Forme libre : Form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7" name="Forme libre : Form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4" name="Forme libre : Form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rtlCol="0" anchor="b"/>
          <a:lstStyle>
            <a:lvl1pPr algn="ctr">
              <a:defRPr lang="fr-FR" sz="6000"/>
            </a:lvl1pPr>
          </a:lstStyle>
          <a:p>
            <a:pPr rtl="0"/>
            <a:r>
              <a:rPr lang="fr-FR"/>
              <a:t>cliquez pour modifier le style du titre principal</a:t>
            </a:r>
          </a:p>
        </p:txBody>
      </p:sp>
      <p:sp>
        <p:nvSpPr>
          <p:cNvPr id="3" name="Sous-titr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rtlCol="0"/>
          <a:lstStyle>
            <a:lvl1pPr marL="0" indent="0" algn="ctr">
              <a:buNone/>
              <a:defRPr lang="fr-FR" sz="2400">
                <a:solidFill>
                  <a:schemeClr val="tx2"/>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p>
        </p:txBody>
      </p:sp>
      <p:sp>
        <p:nvSpPr>
          <p:cNvPr id="23" name="Forme libre : Form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Équipe x8">
    <p:spTree>
      <p:nvGrpSpPr>
        <p:cNvPr id="1" name=""/>
        <p:cNvGrpSpPr/>
        <p:nvPr/>
      </p:nvGrpSpPr>
      <p:grpSpPr>
        <a:xfrm>
          <a:off x="0" y="0"/>
          <a:ext cx="0" cy="0"/>
          <a:chOff x="0" y="0"/>
          <a:chExt cx="0" cy="0"/>
        </a:xfrm>
      </p:grpSpPr>
      <p:sp>
        <p:nvSpPr>
          <p:cNvPr id="24" name="Forme libre : Form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5" name="Titr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39" name="Espace réservé d’image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0" name="Espace réservé d’image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1" name="Espace réservé d’image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2" name="Espace réservé d’image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7" name="Espace réservé du texte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48" name="Espace réservé du texte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49" name="Espace réservé du texte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50" name="Espace réservé du texte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52" name="Espace réservé du texte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53" name="Espace réservé du texte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54" name="Espace réservé du texte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55" name="Espace réservé du texte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2" name="Espace réservé d’image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3" name="Espace réservé d’image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7" name="Espace réservé d’image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8" name="Espace réservé d’image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9" name="Espace réservé du texte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10" name="Espace réservé du texte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11" name="Espace réservé du texte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12" name="Espace réservé du texte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rtlCol="0" anchor="b">
            <a:noAutofit/>
          </a:bodyPr>
          <a:lstStyle>
            <a:lvl1pPr marL="0" indent="0" algn="ctr">
              <a:lnSpc>
                <a:spcPct val="100000"/>
              </a:lnSpc>
              <a:spcBef>
                <a:spcPts val="0"/>
              </a:spcBef>
              <a:buNone/>
              <a:defRPr lang="fr-FR" sz="1400" cap="all" baseline="0">
                <a:latin typeface="Gill Sans Nova" panose="020B0602020104020203" pitchFamily="34" charset="0"/>
              </a:defRPr>
            </a:lvl1pPr>
          </a:lstStyle>
          <a:p>
            <a:pPr lvl="0" rtl="0"/>
            <a:r>
              <a:rPr lang="fr-FR"/>
              <a:t>Cliquez pour modifier les styles du texte du masque</a:t>
            </a:r>
          </a:p>
        </p:txBody>
      </p:sp>
      <p:sp>
        <p:nvSpPr>
          <p:cNvPr id="13" name="Espace réservé du texte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14" name="Espace réservé du texte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15" name="Espace réservé du texte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
        <p:nvSpPr>
          <p:cNvPr id="16" name="Espace réservé du texte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rtlCol="0" anchor="t">
            <a:noAutofit/>
          </a:bodyPr>
          <a:lstStyle>
            <a:lvl1pPr marL="0" indent="0" algn="ctr">
              <a:lnSpc>
                <a:spcPct val="100000"/>
              </a:lnSpc>
              <a:spcBef>
                <a:spcPts val="0"/>
              </a:spcBef>
              <a:buNone/>
              <a:defRPr lang="fr-FR" sz="1400" cap="none" baseline="0"/>
            </a:lvl1pPr>
          </a:lstStyle>
          <a:p>
            <a:pPr lvl="0" rtl="0"/>
            <a:r>
              <a:rPr lang="fr-FR" dirty="0"/>
              <a:t>Modifiez les styles du texte</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hronologie">
    <p:spTree>
      <p:nvGrpSpPr>
        <p:cNvPr id="1" name=""/>
        <p:cNvGrpSpPr/>
        <p:nvPr/>
      </p:nvGrpSpPr>
      <p:grpSpPr>
        <a:xfrm>
          <a:off x="0" y="0"/>
          <a:ext cx="0" cy="0"/>
          <a:chOff x="0" y="0"/>
          <a:chExt cx="0" cy="0"/>
        </a:xfrm>
      </p:grpSpPr>
      <p:sp>
        <p:nvSpPr>
          <p:cNvPr id="49" name="Forme libre : Form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5" name="Forme libre : Form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5" name="Forme libre : Form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1" name="Forme libre : Form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1" name="Espace réservé du texte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29" name="Espace réservé du texte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30" name="Espace réservé du texte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32" name="Espace réservé du texte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33" name="Espace réservé du texte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rtlCol="0" anchor="ctr">
            <a:noAutofit/>
          </a:bodyPr>
          <a:lstStyle>
            <a:lvl1pPr marL="0" indent="0" algn="ctr">
              <a:lnSpc>
                <a:spcPct val="100000"/>
              </a:lnSpc>
              <a:spcBef>
                <a:spcPts val="0"/>
              </a:spcBef>
              <a:buNone/>
              <a:defRPr lang="fr-FR" sz="2000" cap="all" baseline="0">
                <a:latin typeface="Gill Sans Nova" panose="020B0602020104020203" pitchFamily="34" charset="0"/>
              </a:defRPr>
            </a:lvl1pPr>
            <a:lvl2pPr marL="0" indent="0" algn="ctr">
              <a:lnSpc>
                <a:spcPct val="100000"/>
              </a:lnSpc>
              <a:spcBef>
                <a:spcPts val="0"/>
              </a:spcBef>
              <a:buNone/>
              <a:defRPr lang="fr-FR" sz="1800"/>
            </a:lvl2pPr>
          </a:lstStyle>
          <a:p>
            <a:pPr lvl="0" rtl="0"/>
            <a:r>
              <a:rPr lang="fr-FR"/>
              <a:t>Cliquez pour modifier les styles du texte du masque</a:t>
            </a:r>
          </a:p>
          <a:p>
            <a:pPr lvl="1" rtl="0"/>
            <a:r>
              <a:rPr lang="fr-FR"/>
              <a:t>Deuxième niveau</a:t>
            </a:r>
          </a:p>
        </p:txBody>
      </p:sp>
      <p:sp>
        <p:nvSpPr>
          <p:cNvPr id="52" name="Titr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aison">
    <p:bg>
      <p:bgPr>
        <a:solidFill>
          <a:schemeClr val="accent6"/>
        </a:solidFill>
        <a:effectLst/>
      </p:bgPr>
    </p:bg>
    <p:spTree>
      <p:nvGrpSpPr>
        <p:cNvPr id="1" name=""/>
        <p:cNvGrpSpPr/>
        <p:nvPr/>
      </p:nvGrpSpPr>
      <p:grpSpPr>
        <a:xfrm>
          <a:off x="0" y="0"/>
          <a:ext cx="0" cy="0"/>
          <a:chOff x="0" y="0"/>
          <a:chExt cx="0" cy="0"/>
        </a:xfrm>
      </p:grpSpPr>
      <p:sp>
        <p:nvSpPr>
          <p:cNvPr id="23" name="Forme libre : Form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6" name="Forme libre : Form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u contenu 3">
            <a:extLst>
              <a:ext uri="{FF2B5EF4-FFF2-40B4-BE49-F238E27FC236}">
                <a16:creationId xmlns:a16="http://schemas.microsoft.com/office/drawing/2014/main" id="{0C4A600E-CA37-9E8F-9DD7-1AAEB3F2E208}"/>
              </a:ext>
            </a:extLst>
          </p:cNvPr>
          <p:cNvSpPr>
            <a:spLocks noGrp="1"/>
          </p:cNvSpPr>
          <p:nvPr>
            <p:ph sz="half" idx="2" hasCustomPrompt="1"/>
          </p:nvPr>
        </p:nvSpPr>
        <p:spPr>
          <a:xfrm>
            <a:off x="576072" y="2350008"/>
            <a:ext cx="6464808" cy="1097280"/>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dirty="0"/>
              <a:t>Modifiez les styles du texte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7" name="Espace réservé de la date 6">
            <a:extLst>
              <a:ext uri="{FF2B5EF4-FFF2-40B4-BE49-F238E27FC236}">
                <a16:creationId xmlns:a16="http://schemas.microsoft.com/office/drawing/2014/main" id="{4DA73A1B-9BE9-D734-5640-B2B3206DACF4}"/>
              </a:ext>
            </a:extLst>
          </p:cNvPr>
          <p:cNvSpPr>
            <a:spLocks noGrp="1"/>
          </p:cNvSpPr>
          <p:nvPr>
            <p:ph type="dt" sz="half" idx="10"/>
          </p:nvPr>
        </p:nvSpPr>
        <p:spPr/>
        <p:txBody>
          <a:bodyPr rtlCol="0"/>
          <a:lstStyle>
            <a:lvl1pPr>
              <a:defRPr lang="fr-FR">
                <a:solidFill>
                  <a:schemeClr val="accent1"/>
                </a:solidFill>
              </a:defRPr>
            </a:lvl1pPr>
          </a:lstStyle>
          <a:p>
            <a:pPr rtl="0"/>
            <a:r>
              <a:rPr lang="fr-FR"/>
              <a:t>20XX</a:t>
            </a:r>
          </a:p>
        </p:txBody>
      </p:sp>
      <p:sp>
        <p:nvSpPr>
          <p:cNvPr id="8" name="Espace réservé du pied de page 7">
            <a:extLst>
              <a:ext uri="{FF2B5EF4-FFF2-40B4-BE49-F238E27FC236}">
                <a16:creationId xmlns:a16="http://schemas.microsoft.com/office/drawing/2014/main" id="{4E605360-0D0D-0515-AF1D-715236942234}"/>
              </a:ext>
            </a:extLst>
          </p:cNvPr>
          <p:cNvSpPr>
            <a:spLocks noGrp="1"/>
          </p:cNvSpPr>
          <p:nvPr>
            <p:ph type="ftr" sz="quarter" idx="11"/>
          </p:nvPr>
        </p:nvSpPr>
        <p:spPr/>
        <p:txBody>
          <a:bodyPr rtlCol="0"/>
          <a:lstStyle>
            <a:lvl1pPr>
              <a:defRPr lang="fr-FR">
                <a:solidFill>
                  <a:schemeClr val="accent1"/>
                </a:solidFill>
              </a:defRPr>
            </a:lvl1pPr>
          </a:lstStyle>
          <a:p>
            <a:pPr rtl="0"/>
            <a:r>
              <a:rPr lang="fr-FR"/>
              <a:t>titre de la présentation</a:t>
            </a:r>
          </a:p>
        </p:txBody>
      </p:sp>
      <p:sp>
        <p:nvSpPr>
          <p:cNvPr id="9" name="Espace réservé du numéro de diapositive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rtlCol="0"/>
          <a:lstStyle>
            <a:lvl1pPr>
              <a:defRPr lang="fr-FR">
                <a:solidFill>
                  <a:schemeClr val="accent1"/>
                </a:solidFill>
              </a:defRPr>
            </a:lvl1pPr>
          </a:lstStyle>
          <a:p>
            <a:pPr rtl="0"/>
            <a:fld id="{58FB4751-880F-D840-AAA9-3A15815CC996}" type="slidenum">
              <a:rPr lang="fr-FR" smtClean="0"/>
              <a:pPr/>
              <a:t>‹N°›</a:t>
            </a:fld>
            <a:endParaRPr lang="fr-FR" dirty="0"/>
          </a:p>
        </p:txBody>
      </p:sp>
      <p:sp>
        <p:nvSpPr>
          <p:cNvPr id="30" name="Forme libre : Form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 name="Espace réservé du texte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rtlCol="0" anchor="b">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5" name="Espace réservé du texte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rtlCol="0" anchor="b">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6" name="Espace réservé du contenu 5">
            <a:extLst>
              <a:ext uri="{FF2B5EF4-FFF2-40B4-BE49-F238E27FC236}">
                <a16:creationId xmlns:a16="http://schemas.microsoft.com/office/drawing/2014/main" id="{E81024D6-E13C-20EA-3930-CD93CA581230}"/>
              </a:ext>
            </a:extLst>
          </p:cNvPr>
          <p:cNvSpPr>
            <a:spLocks noGrp="1"/>
          </p:cNvSpPr>
          <p:nvPr>
            <p:ph sz="quarter" idx="4" hasCustomPrompt="1"/>
          </p:nvPr>
        </p:nvSpPr>
        <p:spPr>
          <a:xfrm>
            <a:off x="576072" y="3995928"/>
            <a:ext cx="6464808" cy="1097280"/>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dirty="0"/>
              <a:t>Modifiez les styles du texte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31" name="Titr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rtlCol="0"/>
          <a:lstStyle>
            <a:lvl1pPr>
              <a:defRPr lang="fr-FR" sz="4800">
                <a:solidFill>
                  <a:schemeClr val="accent1"/>
                </a:solidFill>
              </a:defRPr>
            </a:lvl1pPr>
          </a:lstStyle>
          <a:p>
            <a:pPr rtl="0"/>
            <a:r>
              <a:rPr lang="fr-FR"/>
              <a:t>cliquez pour modifier le style du titre principal	</a:t>
            </a:r>
          </a:p>
        </p:txBody>
      </p:sp>
      <p:cxnSp>
        <p:nvCxnSpPr>
          <p:cNvPr id="10" name="Connecteur droit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rois colonnes">
    <p:bg>
      <p:bgPr>
        <a:solidFill>
          <a:schemeClr val="bg2"/>
        </a:solidFill>
        <a:effectLst/>
      </p:bgPr>
    </p:bg>
    <p:spTree>
      <p:nvGrpSpPr>
        <p:cNvPr id="1" name=""/>
        <p:cNvGrpSpPr/>
        <p:nvPr/>
      </p:nvGrpSpPr>
      <p:grpSpPr>
        <a:xfrm>
          <a:off x="0" y="0"/>
          <a:ext cx="0" cy="0"/>
          <a:chOff x="0" y="0"/>
          <a:chExt cx="0" cy="0"/>
        </a:xfrm>
      </p:grpSpPr>
      <p:sp>
        <p:nvSpPr>
          <p:cNvPr id="27" name="Forme libre : Form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8" name="Forme libre : Form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 name="Espace réservé du texte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rtlCol="0" anchor="ctr">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a:t>Cliquez pour modifier les styles du texte du masque</a:t>
            </a:r>
          </a:p>
        </p:txBody>
      </p:sp>
      <p:sp>
        <p:nvSpPr>
          <p:cNvPr id="4" name="Espace réservé du contenu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u texte 4">
            <a:extLst>
              <a:ext uri="{FF2B5EF4-FFF2-40B4-BE49-F238E27FC236}">
                <a16:creationId xmlns:a16="http://schemas.microsoft.com/office/drawing/2014/main" id="{AB59C067-8245-DC0E-BED3-F9DBBF40A047}"/>
              </a:ext>
            </a:extLst>
          </p:cNvPr>
          <p:cNvSpPr>
            <a:spLocks noGrp="1"/>
          </p:cNvSpPr>
          <p:nvPr>
            <p:ph type="body" sz="quarter" idx="3" hasCustomPrompt="1"/>
          </p:nvPr>
        </p:nvSpPr>
        <p:spPr>
          <a:xfrm>
            <a:off x="4782312" y="1911096"/>
            <a:ext cx="3529584" cy="402336"/>
          </a:xfrm>
        </p:spPr>
        <p:txBody>
          <a:bodyPr rtlCol="0" anchor="ctr">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6" name="Espace réservé du contenu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7" name="Espace réservé de la date 6">
            <a:extLst>
              <a:ext uri="{FF2B5EF4-FFF2-40B4-BE49-F238E27FC236}">
                <a16:creationId xmlns:a16="http://schemas.microsoft.com/office/drawing/2014/main" id="{4DA73A1B-9BE9-D734-5640-B2B3206DACF4}"/>
              </a:ext>
            </a:extLst>
          </p:cNvPr>
          <p:cNvSpPr>
            <a:spLocks noGrp="1"/>
          </p:cNvSpPr>
          <p:nvPr>
            <p:ph type="dt" sz="half" idx="10"/>
          </p:nvPr>
        </p:nvSpPr>
        <p:spPr/>
        <p:txBody>
          <a:bodyPr rtlCol="0"/>
          <a:lstStyle>
            <a:lvl1pPr>
              <a:defRPr lang="fr-FR">
                <a:solidFill>
                  <a:schemeClr val="accent1"/>
                </a:solidFill>
              </a:defRPr>
            </a:lvl1pPr>
          </a:lstStyle>
          <a:p>
            <a:pPr rtl="0"/>
            <a:r>
              <a:rPr lang="fr-FR"/>
              <a:t>20XX</a:t>
            </a:r>
          </a:p>
        </p:txBody>
      </p:sp>
      <p:sp>
        <p:nvSpPr>
          <p:cNvPr id="8" name="Espace réservé du pied de page 7">
            <a:extLst>
              <a:ext uri="{FF2B5EF4-FFF2-40B4-BE49-F238E27FC236}">
                <a16:creationId xmlns:a16="http://schemas.microsoft.com/office/drawing/2014/main" id="{4E605360-0D0D-0515-AF1D-715236942234}"/>
              </a:ext>
            </a:extLst>
          </p:cNvPr>
          <p:cNvSpPr>
            <a:spLocks noGrp="1"/>
          </p:cNvSpPr>
          <p:nvPr>
            <p:ph type="ftr" sz="quarter" idx="11"/>
          </p:nvPr>
        </p:nvSpPr>
        <p:spPr/>
        <p:txBody>
          <a:bodyPr rtlCol="0"/>
          <a:lstStyle>
            <a:lvl1pPr>
              <a:defRPr lang="fr-FR">
                <a:solidFill>
                  <a:schemeClr val="accent1"/>
                </a:solidFill>
              </a:defRPr>
            </a:lvl1pPr>
          </a:lstStyle>
          <a:p>
            <a:pPr rtl="0"/>
            <a:r>
              <a:rPr lang="fr-FR"/>
              <a:t>titre de la présentation</a:t>
            </a:r>
          </a:p>
        </p:txBody>
      </p:sp>
      <p:sp>
        <p:nvSpPr>
          <p:cNvPr id="9" name="Espace réservé du numéro de diapositive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rtlCol="0"/>
          <a:lstStyle>
            <a:lvl1pPr>
              <a:defRPr lang="fr-FR">
                <a:solidFill>
                  <a:schemeClr val="accent1"/>
                </a:solidFill>
              </a:defRPr>
            </a:lvl1pPr>
          </a:lstStyle>
          <a:p>
            <a:pPr rtl="0"/>
            <a:fld id="{58FB4751-880F-D840-AAA9-3A15815CC996}" type="slidenum">
              <a:rPr lang="fr-FR" smtClean="0"/>
              <a:pPr/>
              <a:t>‹N°›</a:t>
            </a:fld>
            <a:endParaRPr lang="fr-FR" dirty="0"/>
          </a:p>
        </p:txBody>
      </p:sp>
      <p:sp>
        <p:nvSpPr>
          <p:cNvPr id="29" name="Titr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rtlCol="0"/>
          <a:lstStyle>
            <a:lvl1pPr>
              <a:defRPr lang="fr-FR" sz="4800">
                <a:solidFill>
                  <a:schemeClr val="accent1"/>
                </a:solidFill>
              </a:defRPr>
            </a:lvl1pPr>
          </a:lstStyle>
          <a:p>
            <a:pPr rtl="0"/>
            <a:r>
              <a:rPr lang="fr-FR"/>
              <a:t>cliquez pour modifier le style du titre principal	</a:t>
            </a:r>
          </a:p>
        </p:txBody>
      </p:sp>
      <p:sp>
        <p:nvSpPr>
          <p:cNvPr id="30" name="Espace réservé du texte 4">
            <a:extLst>
              <a:ext uri="{FF2B5EF4-FFF2-40B4-BE49-F238E27FC236}">
                <a16:creationId xmlns:a16="http://schemas.microsoft.com/office/drawing/2014/main" id="{A2DF7EFD-1FC1-E7B0-3A5D-171FFD6F0DCF}"/>
              </a:ext>
            </a:extLst>
          </p:cNvPr>
          <p:cNvSpPr>
            <a:spLocks noGrp="1"/>
          </p:cNvSpPr>
          <p:nvPr>
            <p:ph type="body" sz="quarter" idx="13" hasCustomPrompt="1"/>
          </p:nvPr>
        </p:nvSpPr>
        <p:spPr>
          <a:xfrm>
            <a:off x="8860536" y="1911096"/>
            <a:ext cx="2944368" cy="402336"/>
          </a:xfrm>
        </p:spPr>
        <p:txBody>
          <a:bodyPr rtlCol="0" anchor="ctr">
            <a:normAutofit/>
          </a:bodyPr>
          <a:lstStyle>
            <a:lvl1pPr marL="0" indent="0">
              <a:buNone/>
              <a:defRPr lang="fr-FR" sz="2000" b="0" cap="all" baseline="0">
                <a:solidFill>
                  <a:schemeClr val="accent1"/>
                </a:solidFill>
                <a:latin typeface="Gill Sans Nova" panose="020B0602020104020203" pitchFamily="34" charset="0"/>
              </a:defRPr>
            </a:lvl1pPr>
            <a:lvl2pPr marL="457200" indent="0">
              <a:buNone/>
              <a:defRPr lang="fr-FR" sz="2000" b="1"/>
            </a:lvl2pPr>
            <a:lvl3pPr marL="914400" indent="0">
              <a:buNone/>
              <a:defRPr lang="fr-FR" sz="1800" b="1"/>
            </a:lvl3pPr>
            <a:lvl4pPr marL="1371600" indent="0">
              <a:buNone/>
              <a:defRPr lang="fr-FR" sz="1600" b="1"/>
            </a:lvl4pPr>
            <a:lvl5pPr marL="1828800" indent="0">
              <a:buNone/>
              <a:defRPr lang="fr-FR" sz="1600" b="1"/>
            </a:lvl5pPr>
            <a:lvl6pPr marL="2286000" indent="0">
              <a:buNone/>
              <a:defRPr lang="fr-FR" sz="1600" b="1"/>
            </a:lvl6pPr>
            <a:lvl7pPr marL="2743200" indent="0">
              <a:buNone/>
              <a:defRPr lang="fr-FR" sz="1600" b="1"/>
            </a:lvl7pPr>
            <a:lvl8pPr marL="3200400" indent="0">
              <a:buNone/>
              <a:defRPr lang="fr-FR" sz="1600" b="1"/>
            </a:lvl8pPr>
            <a:lvl9pPr marL="3657600" indent="0">
              <a:buNone/>
              <a:defRPr lang="fr-FR" sz="1600" b="1"/>
            </a:lvl9pPr>
          </a:lstStyle>
          <a:p>
            <a:pPr lvl="0" rtl="0"/>
            <a:r>
              <a:rPr lang="fr-FR" dirty="0"/>
              <a:t>Modifiez les styles du texte du masque</a:t>
            </a:r>
          </a:p>
        </p:txBody>
      </p:sp>
      <p:sp>
        <p:nvSpPr>
          <p:cNvPr id="31" name="Espace réservé du contenu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rtlCol="0">
            <a:normAutofit/>
          </a:bodyPr>
          <a:lstStyle>
            <a:lvl1pPr marL="283464" indent="-283464">
              <a:lnSpc>
                <a:spcPct val="100000"/>
              </a:lnSpc>
              <a:spcBef>
                <a:spcPts val="0"/>
              </a:spcBef>
              <a:buFont typeface="Courier New" panose="02070309020205020404" pitchFamily="49" charset="0"/>
              <a:buChar char="o"/>
              <a:defRPr lang="fr-FR" sz="1800">
                <a:solidFill>
                  <a:schemeClr val="accent1"/>
                </a:solidFill>
              </a:defRPr>
            </a:lvl1pPr>
            <a:lvl2pPr>
              <a:lnSpc>
                <a:spcPct val="100000"/>
              </a:lnSpc>
              <a:spcBef>
                <a:spcPts val="0"/>
              </a:spcBef>
              <a:defRPr lang="fr-FR" sz="1600">
                <a:solidFill>
                  <a:schemeClr val="accent1"/>
                </a:solidFill>
              </a:defRPr>
            </a:lvl2pPr>
            <a:lvl3pPr>
              <a:lnSpc>
                <a:spcPct val="100000"/>
              </a:lnSpc>
              <a:spcBef>
                <a:spcPts val="0"/>
              </a:spcBef>
              <a:defRPr lang="fr-FR" sz="1400">
                <a:solidFill>
                  <a:schemeClr val="accent1"/>
                </a:solidFill>
              </a:defRPr>
            </a:lvl3pPr>
            <a:lvl4pPr>
              <a:lnSpc>
                <a:spcPct val="100000"/>
              </a:lnSpc>
              <a:spcBef>
                <a:spcPts val="0"/>
              </a:spcBef>
              <a:defRPr lang="fr-FR" sz="1200">
                <a:solidFill>
                  <a:schemeClr val="accent1"/>
                </a:solidFill>
              </a:defRPr>
            </a:lvl4pPr>
            <a:lvl5pPr>
              <a:lnSpc>
                <a:spcPct val="100000"/>
              </a:lnSpc>
              <a:spcBef>
                <a:spcPts val="0"/>
              </a:spcBef>
              <a:defRPr lang="fr-FR" sz="1200">
                <a:solidFill>
                  <a:schemeClr val="accent1"/>
                </a:solidFill>
              </a:defRP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cxnSp>
        <p:nvCxnSpPr>
          <p:cNvPr id="33" name="Connecteur droit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mage avec légende alternative">
    <p:bg>
      <p:bgPr>
        <a:solidFill>
          <a:schemeClr val="bg2"/>
        </a:solidFill>
        <a:effectLst/>
      </p:bgPr>
    </p:bg>
    <p:spTree>
      <p:nvGrpSpPr>
        <p:cNvPr id="1" name=""/>
        <p:cNvGrpSpPr/>
        <p:nvPr/>
      </p:nvGrpSpPr>
      <p:grpSpPr>
        <a:xfrm>
          <a:off x="0" y="0"/>
          <a:ext cx="0" cy="0"/>
          <a:chOff x="0" y="0"/>
          <a:chExt cx="0" cy="0"/>
        </a:xfrm>
      </p:grpSpPr>
      <p:sp>
        <p:nvSpPr>
          <p:cNvPr id="24" name="Forme libre : Form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u texte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fr-FR" sz="18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Cliquez pour modifier les styles du texte du masque</a:t>
            </a:r>
          </a:p>
        </p:txBody>
      </p:sp>
      <p:sp>
        <p:nvSpPr>
          <p:cNvPr id="5" name="Espace réservé de la date 4">
            <a:extLst>
              <a:ext uri="{FF2B5EF4-FFF2-40B4-BE49-F238E27FC236}">
                <a16:creationId xmlns:a16="http://schemas.microsoft.com/office/drawing/2014/main" id="{E6FD7452-E3B6-7579-A363-62FAAFA8C251}"/>
              </a:ext>
            </a:extLst>
          </p:cNvPr>
          <p:cNvSpPr>
            <a:spLocks noGrp="1"/>
          </p:cNvSpPr>
          <p:nvPr>
            <p:ph type="dt" sz="half" idx="10"/>
          </p:nvPr>
        </p:nvSpPr>
        <p:spPr/>
        <p:txBody>
          <a:bodyPr rtlCol="0"/>
          <a:lstStyle>
            <a:defPPr>
              <a:defRPr lang="fr-FR"/>
            </a:defPPr>
          </a:lstStyle>
          <a:p>
            <a:pPr rtl="0"/>
            <a:r>
              <a:rPr lang="fr-FR"/>
              <a:t>20XX</a:t>
            </a:r>
          </a:p>
        </p:txBody>
      </p:sp>
      <p:sp>
        <p:nvSpPr>
          <p:cNvPr id="6" name="Espace réservé du pied de page 5">
            <a:extLst>
              <a:ext uri="{FF2B5EF4-FFF2-40B4-BE49-F238E27FC236}">
                <a16:creationId xmlns:a16="http://schemas.microsoft.com/office/drawing/2014/main" id="{2B98FAD9-245A-0174-9BD4-2B8E8A4A5B01}"/>
              </a:ext>
            </a:extLst>
          </p:cNvPr>
          <p:cNvSpPr>
            <a:spLocks noGrp="1"/>
          </p:cNvSpPr>
          <p:nvPr>
            <p:ph type="ftr" sz="quarter" idx="11"/>
          </p:nvPr>
        </p:nvSpPr>
        <p:spPr/>
        <p:txBody>
          <a:bodyPr rtlCol="0"/>
          <a:lstStyle>
            <a:defPPr>
              <a:defRPr lang="fr-FR"/>
            </a:defPPr>
          </a:lstStyle>
          <a:p>
            <a:pPr rtl="0"/>
            <a:r>
              <a:rPr lang="fr-FR"/>
              <a:t>titre de la présentation</a:t>
            </a:r>
          </a:p>
        </p:txBody>
      </p:sp>
      <p:sp>
        <p:nvSpPr>
          <p:cNvPr id="7" name="Espace réservé du numéro de diapositive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2" name="Titr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rtlCol="0" anchor="b"/>
          <a:lstStyle>
            <a:lvl1pPr>
              <a:defRPr lang="fr-FR" sz="4800"/>
            </a:lvl1pPr>
          </a:lstStyle>
          <a:p>
            <a:pPr rtl="0"/>
            <a:r>
              <a:rPr lang="fr-FR"/>
              <a:t>cliquez pour modifier le style du titre principal</a:t>
            </a:r>
          </a:p>
        </p:txBody>
      </p:sp>
      <p:sp>
        <p:nvSpPr>
          <p:cNvPr id="48" name="Forme libre : Form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2" name="Espace réservé d’image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rtlCol="0" anchor="ctr">
            <a:noAutofit/>
          </a:bodyPr>
          <a:lstStyle>
            <a:lvl1pPr marL="0" indent="0" algn="ctr">
              <a:buNone/>
              <a:defRPr lang="fr-FR" sz="3200"/>
            </a:lvl1pPr>
            <a:lvl2pPr marL="457200" indent="0">
              <a:buNone/>
              <a:defRPr lang="fr-FR" sz="2800"/>
            </a:lvl2pPr>
            <a:lvl3pPr marL="914400" indent="0">
              <a:buNone/>
              <a:defRPr lang="fr-FR" sz="2400"/>
            </a:lvl3pPr>
            <a:lvl4pPr marL="1371600" indent="0">
              <a:buNone/>
              <a:defRPr lang="fr-FR" sz="2000"/>
            </a:lvl4pPr>
            <a:lvl5pPr marL="1828800" indent="0">
              <a:buNone/>
              <a:defRPr lang="fr-FR" sz="2000"/>
            </a:lvl5pPr>
            <a:lvl6pPr marL="2286000" indent="0">
              <a:buNone/>
              <a:defRPr lang="fr-FR" sz="2000"/>
            </a:lvl6pPr>
            <a:lvl7pPr marL="2743200" indent="0">
              <a:buNone/>
              <a:defRPr lang="fr-FR" sz="2000"/>
            </a:lvl7pPr>
            <a:lvl8pPr marL="3200400" indent="0">
              <a:buNone/>
              <a:defRPr lang="fr-FR" sz="2000"/>
            </a:lvl8pPr>
            <a:lvl9pPr marL="3657600" indent="0">
              <a:buNone/>
              <a:defRPr lang="fr-FR" sz="2000"/>
            </a:lvl9pPr>
          </a:lstStyle>
          <a:p>
            <a:pPr rtl="0"/>
            <a:r>
              <a:rPr lang="fr-FR"/>
              <a:t>Cliquez sur l'icône pour ajouter une image</a:t>
            </a:r>
            <a:endParaRPr lang="fr-FR"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ôture">
    <p:bg>
      <p:bgPr>
        <a:solidFill>
          <a:schemeClr val="accent6"/>
        </a:solidFill>
        <a:effectLst/>
      </p:bgPr>
    </p:bg>
    <p:spTree>
      <p:nvGrpSpPr>
        <p:cNvPr id="1" name=""/>
        <p:cNvGrpSpPr/>
        <p:nvPr/>
      </p:nvGrpSpPr>
      <p:grpSpPr>
        <a:xfrm>
          <a:off x="0" y="0"/>
          <a:ext cx="0" cy="0"/>
          <a:chOff x="0" y="0"/>
          <a:chExt cx="0" cy="0"/>
        </a:xfrm>
      </p:grpSpPr>
      <p:sp>
        <p:nvSpPr>
          <p:cNvPr id="10" name="Forme libre : Form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2" name="Titr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rtlCol="0" anchor="b"/>
          <a:lstStyle>
            <a:lvl1pPr algn="ctr">
              <a:defRPr lang="fr-FR" sz="6000"/>
            </a:lvl1pPr>
          </a:lstStyle>
          <a:p>
            <a:pPr rtl="0"/>
            <a:r>
              <a:rPr lang="fr-FR"/>
              <a:t>cliquez pour modifier le style du titre principal</a:t>
            </a:r>
          </a:p>
        </p:txBody>
      </p:sp>
      <p:sp>
        <p:nvSpPr>
          <p:cNvPr id="3" name="Sous-titr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rtlCol="0"/>
          <a:lstStyle>
            <a:lvl1pPr marL="0" indent="0" algn="ctr">
              <a:buNone/>
              <a:defRPr lang="fr-FR" sz="2400">
                <a:solidFill>
                  <a:schemeClr val="tx2"/>
                </a:solidFill>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Modifiez le style des sous-titres du masque</a:t>
            </a:r>
          </a:p>
        </p:txBody>
      </p:sp>
      <p:sp>
        <p:nvSpPr>
          <p:cNvPr id="16" name="Forme libre : Form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5" name="Forme libre : Form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3" name="Forme libre : Form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contenu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5" name="Espace réservé de la date 4">
            <a:extLst>
              <a:ext uri="{FF2B5EF4-FFF2-40B4-BE49-F238E27FC236}">
                <a16:creationId xmlns:a16="http://schemas.microsoft.com/office/drawing/2014/main" id="{C4D6EF47-99AC-6166-B194-13D68424C067}"/>
              </a:ext>
            </a:extLst>
          </p:cNvPr>
          <p:cNvSpPr>
            <a:spLocks noGrp="1"/>
          </p:cNvSpPr>
          <p:nvPr>
            <p:ph type="dt" sz="half" idx="10"/>
          </p:nvPr>
        </p:nvSpPr>
        <p:spPr/>
        <p:txBody>
          <a:bodyPr rtlCol="0"/>
          <a:lstStyle>
            <a:defPPr>
              <a:defRPr lang="fr-FR"/>
            </a:defPPr>
          </a:lstStyle>
          <a:p>
            <a:pPr rtl="0"/>
            <a:r>
              <a:rPr lang="fr-FR"/>
              <a:t>20XX</a:t>
            </a:r>
          </a:p>
        </p:txBody>
      </p:sp>
      <p:sp>
        <p:nvSpPr>
          <p:cNvPr id="6" name="Espace réservé du pied de page 5">
            <a:extLst>
              <a:ext uri="{FF2B5EF4-FFF2-40B4-BE49-F238E27FC236}">
                <a16:creationId xmlns:a16="http://schemas.microsoft.com/office/drawing/2014/main" id="{822996CE-5BB1-CA7E-667B-F066341E3C85}"/>
              </a:ext>
            </a:extLst>
          </p:cNvPr>
          <p:cNvSpPr>
            <a:spLocks noGrp="1"/>
          </p:cNvSpPr>
          <p:nvPr>
            <p:ph type="ftr" sz="quarter" idx="11"/>
          </p:nvPr>
        </p:nvSpPr>
        <p:spPr/>
        <p:txBody>
          <a:bodyPr rtlCol="0"/>
          <a:lstStyle>
            <a:defPPr>
              <a:defRPr lang="fr-FR"/>
            </a:defPPr>
          </a:lstStyle>
          <a:p>
            <a:pPr rtl="0"/>
            <a:r>
              <a:rPr lang="fr-FR"/>
              <a:t>titre de la présentation</a:t>
            </a:r>
          </a:p>
        </p:txBody>
      </p:sp>
      <p:sp>
        <p:nvSpPr>
          <p:cNvPr id="7" name="Espace réservé du numéro de diapositive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9" name="Forme libre : Form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1" name="Forme libre : Form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8" name="Titr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rtlCol="0" anchor="b"/>
          <a:lstStyle>
            <a:lvl1pPr>
              <a:defRPr lang="fr-FR" sz="4800"/>
            </a:lvl1pPr>
          </a:lstStyle>
          <a:p>
            <a:pPr rtl="0"/>
            <a:r>
              <a:rPr lang="fr-FR"/>
              <a:t>cliquez pour modifier le style du titre principal</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sp>
        <p:nvSpPr>
          <p:cNvPr id="6" name="Forme libre : Form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7" name="Forme libre : Form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Espace réservé de la date 1">
            <a:extLst>
              <a:ext uri="{FF2B5EF4-FFF2-40B4-BE49-F238E27FC236}">
                <a16:creationId xmlns:a16="http://schemas.microsoft.com/office/drawing/2014/main" id="{C3AF76F4-A668-3D1B-FBCF-3C693E818ADD}"/>
              </a:ext>
            </a:extLst>
          </p:cNvPr>
          <p:cNvSpPr>
            <a:spLocks noGrp="1"/>
          </p:cNvSpPr>
          <p:nvPr>
            <p:ph type="dt" sz="half" idx="10"/>
          </p:nvPr>
        </p:nvSpPr>
        <p:spPr/>
        <p:txBody>
          <a:bodyPr rtlCol="0"/>
          <a:lstStyle>
            <a:defPPr>
              <a:defRPr lang="fr-FR"/>
            </a:defPPr>
          </a:lstStyle>
          <a:p>
            <a:pPr rtl="0"/>
            <a:r>
              <a:rPr lang="fr-FR"/>
              <a:t>20XX</a:t>
            </a:r>
          </a:p>
        </p:txBody>
      </p:sp>
      <p:sp>
        <p:nvSpPr>
          <p:cNvPr id="3" name="Espace réservé du pied de page 2">
            <a:extLst>
              <a:ext uri="{FF2B5EF4-FFF2-40B4-BE49-F238E27FC236}">
                <a16:creationId xmlns:a16="http://schemas.microsoft.com/office/drawing/2014/main" id="{236B032C-EBAF-7C2C-182B-5A074BD2FFC3}"/>
              </a:ext>
            </a:extLst>
          </p:cNvPr>
          <p:cNvSpPr>
            <a:spLocks noGrp="1"/>
          </p:cNvSpPr>
          <p:nvPr>
            <p:ph type="ftr" sz="quarter" idx="11"/>
          </p:nvPr>
        </p:nvSpPr>
        <p:spPr/>
        <p:txBody>
          <a:bodyPr rtlCol="0"/>
          <a:lstStyle>
            <a:defPPr>
              <a:defRPr lang="fr-FR"/>
            </a:defPPr>
          </a:lstStyle>
          <a:p>
            <a:pPr rtl="0"/>
            <a:r>
              <a:rPr lang="fr-FR"/>
              <a:t>titre de la présentation</a:t>
            </a:r>
          </a:p>
        </p:txBody>
      </p:sp>
      <p:sp>
        <p:nvSpPr>
          <p:cNvPr id="4" name="Espace réservé du numéro de diapositive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5" name="Titr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rtlCol="0" anchor="b"/>
          <a:lstStyle>
            <a:lvl1pPr>
              <a:defRPr lang="fr-FR" sz="4800"/>
            </a:lvl1pPr>
          </a:lstStyle>
          <a:p>
            <a:pPr rtl="0"/>
            <a:r>
              <a:rPr lang="fr-FR"/>
              <a:t>cliquez pour modifier le style du titre principal</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9" name="Forme libre : Form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1" name="Forme libre : Form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rtlCol="0" anchor="b"/>
          <a:lstStyle>
            <a:lvl1pPr>
              <a:defRPr lang="fr-FR" sz="3200"/>
            </a:lvl1pPr>
          </a:lstStyle>
          <a:p>
            <a:pPr rtl="0"/>
            <a:r>
              <a:rPr lang="fr-FR"/>
              <a:t>cliquez pour modifier le style du titre principal</a:t>
            </a:r>
          </a:p>
        </p:txBody>
      </p:sp>
      <p:sp>
        <p:nvSpPr>
          <p:cNvPr id="3" name="Espace réservé du contenu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rtlCol="0"/>
          <a:lstStyle>
            <a:lvl1pPr>
              <a:defRPr lang="fr-FR" sz="3200"/>
            </a:lvl1pPr>
            <a:lvl2pPr>
              <a:defRPr lang="fr-FR" sz="2800"/>
            </a:lvl2pPr>
            <a:lvl3pPr>
              <a:defRPr lang="fr-FR" sz="2400"/>
            </a:lvl3pPr>
            <a:lvl4pPr>
              <a:defRPr lang="fr-FR" sz="2000"/>
            </a:lvl4pPr>
            <a:lvl5pPr>
              <a:defRPr lang="fr-FR" sz="2000"/>
            </a:lvl5pPr>
            <a:lvl6pPr>
              <a:defRPr lang="fr-FR" sz="2000"/>
            </a:lvl6pPr>
            <a:lvl7pPr>
              <a:defRPr lang="fr-FR" sz="2000"/>
            </a:lvl7pPr>
            <a:lvl8pPr>
              <a:defRPr lang="fr-FR" sz="2000"/>
            </a:lvl8pPr>
            <a:lvl9pPr>
              <a:defRPr lang="fr-FR" sz="2000"/>
            </a:lvl9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u texte 3">
            <a:extLst>
              <a:ext uri="{FF2B5EF4-FFF2-40B4-BE49-F238E27FC236}">
                <a16:creationId xmlns:a16="http://schemas.microsoft.com/office/drawing/2014/main" id="{D964CE25-BC90-F218-081D-1F318A66E636}"/>
              </a:ext>
            </a:extLst>
          </p:cNvPr>
          <p:cNvSpPr>
            <a:spLocks noGrp="1"/>
          </p:cNvSpPr>
          <p:nvPr>
            <p:ph type="body" sz="half" idx="2" hasCustomPrompt="1"/>
          </p:nvPr>
        </p:nvSpPr>
        <p:spPr>
          <a:xfrm>
            <a:off x="839788" y="2057400"/>
            <a:ext cx="3932237" cy="3811588"/>
          </a:xfrm>
        </p:spPr>
        <p:txBody>
          <a:bodyPr rtlCol="0"/>
          <a:lstStyle>
            <a:lvl1pPr marL="0" indent="0">
              <a:buNone/>
              <a:defRPr lang="fr-FR" sz="16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dirty="0"/>
              <a:t>Modifiez les styles du texte du masque</a:t>
            </a:r>
          </a:p>
        </p:txBody>
      </p:sp>
      <p:sp>
        <p:nvSpPr>
          <p:cNvPr id="5" name="Espace réservé de la date 4">
            <a:extLst>
              <a:ext uri="{FF2B5EF4-FFF2-40B4-BE49-F238E27FC236}">
                <a16:creationId xmlns:a16="http://schemas.microsoft.com/office/drawing/2014/main" id="{F8061380-5630-29CD-5357-ECACB77A7FAC}"/>
              </a:ext>
            </a:extLst>
          </p:cNvPr>
          <p:cNvSpPr>
            <a:spLocks noGrp="1"/>
          </p:cNvSpPr>
          <p:nvPr>
            <p:ph type="dt" sz="half" idx="10"/>
          </p:nvPr>
        </p:nvSpPr>
        <p:spPr/>
        <p:txBody>
          <a:bodyPr rtlCol="0"/>
          <a:lstStyle>
            <a:defPPr>
              <a:defRPr lang="fr-FR"/>
            </a:defPPr>
          </a:lstStyle>
          <a:p>
            <a:pPr rtl="0"/>
            <a:r>
              <a:rPr lang="fr-FR"/>
              <a:t>20XX</a:t>
            </a:r>
          </a:p>
        </p:txBody>
      </p:sp>
      <p:sp>
        <p:nvSpPr>
          <p:cNvPr id="6" name="Espace réservé du pied de page 5">
            <a:extLst>
              <a:ext uri="{FF2B5EF4-FFF2-40B4-BE49-F238E27FC236}">
                <a16:creationId xmlns:a16="http://schemas.microsoft.com/office/drawing/2014/main" id="{F77E390A-17CB-4BA8-9C29-A42E9C0A493B}"/>
              </a:ext>
            </a:extLst>
          </p:cNvPr>
          <p:cNvSpPr>
            <a:spLocks noGrp="1"/>
          </p:cNvSpPr>
          <p:nvPr>
            <p:ph type="ftr" sz="quarter" idx="11"/>
          </p:nvPr>
        </p:nvSpPr>
        <p:spPr/>
        <p:txBody>
          <a:bodyPr rtlCol="0"/>
          <a:lstStyle>
            <a:defPPr>
              <a:defRPr lang="fr-FR"/>
            </a:defPPr>
          </a:lstStyle>
          <a:p>
            <a:pPr rtl="0"/>
            <a:r>
              <a:rPr lang="fr-FR"/>
              <a:t>titre de la présentation</a:t>
            </a:r>
          </a:p>
        </p:txBody>
      </p:sp>
      <p:sp>
        <p:nvSpPr>
          <p:cNvPr id="7" name="Espace réservé du numéro de diapositive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Programme">
    <p:bg>
      <p:bgPr>
        <a:solidFill>
          <a:schemeClr val="bg2"/>
        </a:solidFill>
        <a:effectLst/>
      </p:bgPr>
    </p:bg>
    <p:spTree>
      <p:nvGrpSpPr>
        <p:cNvPr id="1" name=""/>
        <p:cNvGrpSpPr/>
        <p:nvPr/>
      </p:nvGrpSpPr>
      <p:grpSpPr>
        <a:xfrm>
          <a:off x="0" y="0"/>
          <a:ext cx="0" cy="0"/>
          <a:chOff x="0" y="0"/>
          <a:chExt cx="0" cy="0"/>
        </a:xfrm>
      </p:grpSpPr>
      <p:sp>
        <p:nvSpPr>
          <p:cNvPr id="28" name="Forme libre : Form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rtlCol="0"/>
          <a:lstStyle>
            <a:lvl1pPr algn="ctr">
              <a:defRPr lang="fr-FR">
                <a:solidFill>
                  <a:schemeClr val="accent1"/>
                </a:solidFill>
              </a:defRPr>
            </a:lvl1pPr>
          </a:lstStyle>
          <a:p>
            <a:pPr rtl="0"/>
            <a:r>
              <a:rPr lang="fr-FR"/>
              <a:t>cliquez pour modifier le style du titre principal</a:t>
            </a:r>
          </a:p>
        </p:txBody>
      </p:sp>
      <p:sp>
        <p:nvSpPr>
          <p:cNvPr id="3" name="Espace réservé du contenu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rtlCol="0"/>
          <a:lstStyle>
            <a:lvl1pPr marL="0" indent="0" algn="r">
              <a:buNone/>
              <a:defRPr lang="fr-FR" sz="2400" cap="all" baseline="0"/>
            </a:lvl1pPr>
            <a:lvl2pPr marL="457200" indent="0" algn="r">
              <a:buNone/>
              <a:defRPr lang="fr-FR" sz="1800">
                <a:latin typeface="+mj-lt"/>
              </a:defRPr>
            </a:lvl2pPr>
            <a:lvl3pPr marL="914400" indent="0" algn="r">
              <a:buNone/>
              <a:defRPr lang="fr-FR"/>
            </a:lvl3pPr>
            <a:lvl4pPr marL="1371600" indent="0" algn="r">
              <a:buNone/>
              <a:defRPr lang="fr-FR"/>
            </a:lvl4pPr>
            <a:lvl5pPr marL="1828800" indent="0" algn="r">
              <a:buNone/>
              <a:defRPr lang="fr-FR"/>
            </a:lvl5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25" name="Forme libre : Form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2" name="Forme libre : Form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6" name="Forme libre : Form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avec légende">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rtlCol="0" anchor="b"/>
          <a:lstStyle>
            <a:lvl1pPr>
              <a:defRPr lang="fr-FR" sz="4800"/>
            </a:lvl1pPr>
          </a:lstStyle>
          <a:p>
            <a:pPr rtl="0"/>
            <a:r>
              <a:rPr lang="fr-FR"/>
              <a:t>cliquez pour modifier le style du titre principal</a:t>
            </a:r>
          </a:p>
        </p:txBody>
      </p:sp>
      <p:sp>
        <p:nvSpPr>
          <p:cNvPr id="4" name="Espace réservé du texte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rtlCol="0">
            <a:normAutofit/>
          </a:bodyPr>
          <a:lstStyle>
            <a:lvl1pPr marL="0" indent="0">
              <a:lnSpc>
                <a:spcPct val="100000"/>
              </a:lnSpc>
              <a:spcBef>
                <a:spcPts val="0"/>
              </a:spcBef>
              <a:buNone/>
              <a:defRPr lang="fr-FR" sz="1800"/>
            </a:lvl1pPr>
            <a:lvl2pPr marL="457200" indent="0">
              <a:buNone/>
              <a:defRPr lang="fr-FR" sz="1400"/>
            </a:lvl2pPr>
            <a:lvl3pPr marL="914400" indent="0">
              <a:buNone/>
              <a:defRPr lang="fr-FR" sz="1200"/>
            </a:lvl3pPr>
            <a:lvl4pPr marL="1371600" indent="0">
              <a:buNone/>
              <a:defRPr lang="fr-FR" sz="1000"/>
            </a:lvl4pPr>
            <a:lvl5pPr marL="1828800" indent="0">
              <a:buNone/>
              <a:defRPr lang="fr-FR" sz="1000"/>
            </a:lvl5pPr>
            <a:lvl6pPr marL="2286000" indent="0">
              <a:buNone/>
              <a:defRPr lang="fr-FR" sz="1000"/>
            </a:lvl6pPr>
            <a:lvl7pPr marL="2743200" indent="0">
              <a:buNone/>
              <a:defRPr lang="fr-FR" sz="1000"/>
            </a:lvl7pPr>
            <a:lvl8pPr marL="3200400" indent="0">
              <a:buNone/>
              <a:defRPr lang="fr-FR" sz="1000"/>
            </a:lvl8pPr>
            <a:lvl9pPr marL="3657600" indent="0">
              <a:buNone/>
              <a:defRPr lang="fr-FR" sz="1000"/>
            </a:lvl9pPr>
          </a:lstStyle>
          <a:p>
            <a:pPr lvl="0" rtl="0"/>
            <a:r>
              <a:rPr lang="fr-FR"/>
              <a:t>Cliquez pour modifier les styles du texte du masque</a:t>
            </a:r>
          </a:p>
        </p:txBody>
      </p:sp>
      <p:pic>
        <p:nvPicPr>
          <p:cNvPr id="9" name="Image 8" descr="Forme, cercle&#10;&#10;Description générée automatiquement">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orme libre : Form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1" name="Espace réservé d’image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rtlCol="0" anchor="ctr">
            <a:noAutofit/>
          </a:bodyPr>
          <a:lstStyle>
            <a:lvl1pPr marL="0" indent="0" algn="ctr">
              <a:buNone/>
              <a:defRPr lang="fr-FR" sz="3200"/>
            </a:lvl1pPr>
            <a:lvl2pPr marL="457200" indent="0">
              <a:buNone/>
              <a:defRPr lang="fr-FR" sz="2800"/>
            </a:lvl2pPr>
            <a:lvl3pPr marL="914400" indent="0">
              <a:buNone/>
              <a:defRPr lang="fr-FR" sz="2400"/>
            </a:lvl3pPr>
            <a:lvl4pPr marL="1371600" indent="0">
              <a:buNone/>
              <a:defRPr lang="fr-FR" sz="2000"/>
            </a:lvl4pPr>
            <a:lvl5pPr marL="1828800" indent="0">
              <a:buNone/>
              <a:defRPr lang="fr-FR" sz="2000"/>
            </a:lvl5pPr>
            <a:lvl6pPr marL="2286000" indent="0">
              <a:buNone/>
              <a:defRPr lang="fr-FR" sz="2000"/>
            </a:lvl6pPr>
            <a:lvl7pPr marL="2743200" indent="0">
              <a:buNone/>
              <a:defRPr lang="fr-FR" sz="2000"/>
            </a:lvl7pPr>
            <a:lvl8pPr marL="3200400" indent="0">
              <a:buNone/>
              <a:defRPr lang="fr-FR" sz="2000"/>
            </a:lvl8pPr>
            <a:lvl9pPr marL="3657600" indent="0">
              <a:buNone/>
              <a:defRPr lang="fr-FR" sz="2000"/>
            </a:lvl9pPr>
          </a:lstStyle>
          <a:p>
            <a:pPr rtl="0"/>
            <a:r>
              <a:rPr lang="fr-FR"/>
              <a:t>Cliquez sur l'icône pour ajouter une image</a:t>
            </a:r>
            <a:endParaRPr lang="fr-FR" dirty="0"/>
          </a:p>
        </p:txBody>
      </p:sp>
      <p:sp>
        <p:nvSpPr>
          <p:cNvPr id="5" name="Espace réservé de la date 4">
            <a:extLst>
              <a:ext uri="{FF2B5EF4-FFF2-40B4-BE49-F238E27FC236}">
                <a16:creationId xmlns:a16="http://schemas.microsoft.com/office/drawing/2014/main" id="{E6FD7452-E3B6-7579-A363-62FAAFA8C251}"/>
              </a:ext>
            </a:extLst>
          </p:cNvPr>
          <p:cNvSpPr>
            <a:spLocks noGrp="1"/>
          </p:cNvSpPr>
          <p:nvPr>
            <p:ph type="dt" sz="half" idx="10"/>
          </p:nvPr>
        </p:nvSpPr>
        <p:spPr/>
        <p:txBody>
          <a:bodyPr rtlCol="0"/>
          <a:lstStyle>
            <a:defPPr>
              <a:defRPr lang="fr-FR"/>
            </a:defPPr>
          </a:lstStyle>
          <a:p>
            <a:pPr rtl="0"/>
            <a:r>
              <a:rPr lang="fr-FR"/>
              <a:t>20XX</a:t>
            </a:r>
          </a:p>
        </p:txBody>
      </p:sp>
      <p:sp>
        <p:nvSpPr>
          <p:cNvPr id="6" name="Espace réservé du pied de page 5">
            <a:extLst>
              <a:ext uri="{FF2B5EF4-FFF2-40B4-BE49-F238E27FC236}">
                <a16:creationId xmlns:a16="http://schemas.microsoft.com/office/drawing/2014/main" id="{2B98FAD9-245A-0174-9BD4-2B8E8A4A5B01}"/>
              </a:ext>
            </a:extLst>
          </p:cNvPr>
          <p:cNvSpPr>
            <a:spLocks noGrp="1"/>
          </p:cNvSpPr>
          <p:nvPr>
            <p:ph type="ftr" sz="quarter" idx="11"/>
          </p:nvPr>
        </p:nvSpPr>
        <p:spPr/>
        <p:txBody>
          <a:bodyPr rtlCol="0"/>
          <a:lstStyle>
            <a:defPPr>
              <a:defRPr lang="fr-FR"/>
            </a:defPPr>
          </a:lstStyle>
          <a:p>
            <a:pPr rtl="0"/>
            <a:r>
              <a:rPr lang="fr-FR"/>
              <a:t>titre de la présentation</a:t>
            </a:r>
          </a:p>
        </p:txBody>
      </p:sp>
      <p:sp>
        <p:nvSpPr>
          <p:cNvPr id="7" name="Espace réservé du numéro de diapositive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p:bg>
      <p:bgPr>
        <a:solidFill>
          <a:schemeClr val="accent6"/>
        </a:solidFill>
        <a:effectLst/>
      </p:bgPr>
    </p:bg>
    <p:spTree>
      <p:nvGrpSpPr>
        <p:cNvPr id="1" name=""/>
        <p:cNvGrpSpPr/>
        <p:nvPr/>
      </p:nvGrpSpPr>
      <p:grpSpPr>
        <a:xfrm>
          <a:off x="0" y="0"/>
          <a:ext cx="0" cy="0"/>
          <a:chOff x="0" y="0"/>
          <a:chExt cx="0" cy="0"/>
        </a:xfrm>
      </p:grpSpPr>
      <p:sp>
        <p:nvSpPr>
          <p:cNvPr id="25" name="Forme libre : Form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rtlCol="0" anchor="b"/>
          <a:lstStyle>
            <a:lvl1pPr>
              <a:defRPr lang="fr-FR" sz="6000">
                <a:solidFill>
                  <a:schemeClr val="accent1"/>
                </a:solidFill>
              </a:defRPr>
            </a:lvl1pPr>
          </a:lstStyle>
          <a:p>
            <a:pPr rtl="0"/>
            <a:r>
              <a:rPr lang="fr-FR"/>
              <a:t>cliquez pour modifier le style du titre principal</a:t>
            </a:r>
          </a:p>
        </p:txBody>
      </p:sp>
      <p:sp>
        <p:nvSpPr>
          <p:cNvPr id="3" name="Espace réservé du texte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rtlCol="0"/>
          <a:lstStyle>
            <a:lvl1pPr marL="0" indent="0">
              <a:buNone/>
              <a:defRPr lang="fr-FR" sz="2400">
                <a:solidFill>
                  <a:schemeClr val="accent1"/>
                </a:solidFill>
              </a:defRPr>
            </a:lvl1pPr>
            <a:lvl2pPr marL="457200" indent="0">
              <a:buNone/>
              <a:defRPr lang="fr-FR" sz="2000">
                <a:solidFill>
                  <a:schemeClr val="tx1">
                    <a:tint val="75000"/>
                  </a:schemeClr>
                </a:solidFill>
              </a:defRPr>
            </a:lvl2pPr>
            <a:lvl3pPr marL="914400" indent="0">
              <a:buNone/>
              <a:defRPr lang="fr-FR" sz="1800">
                <a:solidFill>
                  <a:schemeClr val="tx1">
                    <a:tint val="75000"/>
                  </a:schemeClr>
                </a:solidFill>
              </a:defRPr>
            </a:lvl3pPr>
            <a:lvl4pPr marL="1371600" indent="0">
              <a:buNone/>
              <a:defRPr lang="fr-FR" sz="1600">
                <a:solidFill>
                  <a:schemeClr val="tx1">
                    <a:tint val="75000"/>
                  </a:schemeClr>
                </a:solidFill>
              </a:defRPr>
            </a:lvl4pPr>
            <a:lvl5pPr marL="1828800" indent="0">
              <a:buNone/>
              <a:defRPr lang="fr-FR" sz="1600">
                <a:solidFill>
                  <a:schemeClr val="tx1">
                    <a:tint val="75000"/>
                  </a:schemeClr>
                </a:solidFill>
              </a:defRPr>
            </a:lvl5pPr>
            <a:lvl6pPr marL="2286000" indent="0">
              <a:buNone/>
              <a:defRPr lang="fr-FR" sz="1600">
                <a:solidFill>
                  <a:schemeClr val="tx1">
                    <a:tint val="75000"/>
                  </a:schemeClr>
                </a:solidFill>
              </a:defRPr>
            </a:lvl6pPr>
            <a:lvl7pPr marL="2743200" indent="0">
              <a:buNone/>
              <a:defRPr lang="fr-FR" sz="1600">
                <a:solidFill>
                  <a:schemeClr val="tx1">
                    <a:tint val="75000"/>
                  </a:schemeClr>
                </a:solidFill>
              </a:defRPr>
            </a:lvl7pPr>
            <a:lvl8pPr marL="3200400" indent="0">
              <a:buNone/>
              <a:defRPr lang="fr-FR" sz="1600">
                <a:solidFill>
                  <a:schemeClr val="tx1">
                    <a:tint val="75000"/>
                  </a:schemeClr>
                </a:solidFill>
              </a:defRPr>
            </a:lvl8pPr>
            <a:lvl9pPr marL="3657600" indent="0">
              <a:buNone/>
              <a:defRPr lang="fr-FR" sz="1600">
                <a:solidFill>
                  <a:schemeClr val="tx1">
                    <a:tint val="75000"/>
                  </a:schemeClr>
                </a:solidFill>
              </a:defRPr>
            </a:lvl9pPr>
          </a:lstStyle>
          <a:p>
            <a:pPr lvl="0" rtl="0"/>
            <a:r>
              <a:rPr lang="fr-FR"/>
              <a:t>Cliquez pour modifier les styles du texte du masque</a:t>
            </a:r>
          </a:p>
        </p:txBody>
      </p:sp>
      <p:sp>
        <p:nvSpPr>
          <p:cNvPr id="19" name="Forme libre : Form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3" name="Forme libre : Form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8" name="Forme libre : Form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0" name="Forme libre : Form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17" name="Forme libre : Form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3" name="Forme libre : Form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 name="Titr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3" name="Espace réservé du contenu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r>
              <a:rPr lang="fr-FR"/>
              <a:t>20XX</a:t>
            </a: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et contenu alternatif">
    <p:spTree>
      <p:nvGrpSpPr>
        <p:cNvPr id="1" name=""/>
        <p:cNvGrpSpPr/>
        <p:nvPr/>
      </p:nvGrpSpPr>
      <p:grpSpPr>
        <a:xfrm>
          <a:off x="0" y="0"/>
          <a:ext cx="0" cy="0"/>
          <a:chOff x="0" y="0"/>
          <a:chExt cx="0" cy="0"/>
        </a:xfrm>
      </p:grpSpPr>
      <p:sp>
        <p:nvSpPr>
          <p:cNvPr id="20" name="Titr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21" name="Espace réservé du contenu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r>
              <a:rPr lang="fr-FR"/>
              <a:t>20XX</a:t>
            </a: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13" name="Forme libre : Form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9" name="Forme libre : Form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contenu alternatif2">
    <p:spTree>
      <p:nvGrpSpPr>
        <p:cNvPr id="1" name=""/>
        <p:cNvGrpSpPr/>
        <p:nvPr/>
      </p:nvGrpSpPr>
      <p:grpSpPr>
        <a:xfrm>
          <a:off x="0" y="0"/>
          <a:ext cx="0" cy="0"/>
          <a:chOff x="0" y="0"/>
          <a:chExt cx="0" cy="0"/>
        </a:xfrm>
      </p:grpSpPr>
      <p:sp>
        <p:nvSpPr>
          <p:cNvPr id="11" name="Forme libre : Form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23" name="Forme libre : Form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0" name="Forme libre : Form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r>
              <a:rPr lang="fr-FR"/>
              <a:t>20XX</a:t>
            </a: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20" name="Titr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21" name="Espace réservé du contenu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rtlCol="0"/>
          <a:lstStyle>
            <a:defPPr>
              <a:defRPr lang="fr-FR"/>
            </a:defPPr>
          </a:lstStyle>
          <a:p>
            <a:pPr lvl="0" rtl="0"/>
            <a:r>
              <a:rPr lang="fr-FR"/>
              <a:t>Cliquez pour 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vis">
    <p:bg>
      <p:bgPr>
        <a:solidFill>
          <a:schemeClr val="accent6"/>
        </a:solidFill>
        <a:effectLst/>
      </p:bgPr>
    </p:bg>
    <p:spTree>
      <p:nvGrpSpPr>
        <p:cNvPr id="1" name=""/>
        <p:cNvGrpSpPr/>
        <p:nvPr/>
      </p:nvGrpSpPr>
      <p:grpSpPr>
        <a:xfrm>
          <a:off x="0" y="0"/>
          <a:ext cx="0" cy="0"/>
          <a:chOff x="0" y="0"/>
          <a:chExt cx="0" cy="0"/>
        </a:xfrm>
      </p:grpSpPr>
      <p:sp>
        <p:nvSpPr>
          <p:cNvPr id="52" name="Forme libre : Form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37" name="Forme libre : Form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r>
              <a:rPr lang="fr-FR"/>
              <a:t>20XX</a:t>
            </a: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pic>
        <p:nvPicPr>
          <p:cNvPr id="26" name="Graphisme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xmlns="" r:embed="rId3"/>
              </a:ext>
            </a:extLst>
          </a:blip>
          <a:stretch>
            <a:fillRect/>
          </a:stretch>
        </p:blipFill>
        <p:spPr>
          <a:xfrm>
            <a:off x="1411582" y="447749"/>
            <a:ext cx="2330685" cy="1898712"/>
          </a:xfrm>
          <a:prstGeom prst="rect">
            <a:avLst/>
          </a:prstGeom>
        </p:spPr>
      </p:pic>
      <p:sp>
        <p:nvSpPr>
          <p:cNvPr id="32" name="Espace réservé du texte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rtlCol="0">
            <a:normAutofit/>
          </a:bodyPr>
          <a:lstStyle>
            <a:lvl1pPr marL="0" indent="0" algn="ctr">
              <a:lnSpc>
                <a:spcPct val="100000"/>
              </a:lnSpc>
              <a:spcBef>
                <a:spcPts val="0"/>
              </a:spcBef>
              <a:buNone/>
              <a:defRPr lang="fr-FR" sz="2400"/>
            </a:lvl1pPr>
          </a:lstStyle>
          <a:p>
            <a:pPr lvl="0" rtl="0"/>
            <a:r>
              <a:rPr lang="fr-FR"/>
              <a:t>Cliquez pour modifier les styles du texte du masque</a:t>
            </a:r>
          </a:p>
        </p:txBody>
      </p:sp>
      <p:sp>
        <p:nvSpPr>
          <p:cNvPr id="2" name="Titr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rtlCol="0"/>
          <a:lstStyle>
            <a:lvl1pPr algn="ctr">
              <a:defRPr lang="fr-FR" sz="2400" cap="all" baseline="0">
                <a:latin typeface="Gill Sans Nova" panose="020B0602020104020203" pitchFamily="34" charset="0"/>
              </a:defRPr>
            </a:lvl1pPr>
          </a:lstStyle>
          <a:p>
            <a:pPr rtl="0"/>
            <a:r>
              <a:rPr lang="fr-FR"/>
              <a:t>Modifiez le style du titre</a:t>
            </a:r>
          </a:p>
        </p:txBody>
      </p:sp>
      <p:sp>
        <p:nvSpPr>
          <p:cNvPr id="22" name="Forme libre : Form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16" name="Forme libre : Form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Équipe x4">
    <p:spTree>
      <p:nvGrpSpPr>
        <p:cNvPr id="1" name=""/>
        <p:cNvGrpSpPr/>
        <p:nvPr/>
      </p:nvGrpSpPr>
      <p:grpSpPr>
        <a:xfrm>
          <a:off x="0" y="0"/>
          <a:ext cx="0" cy="0"/>
          <a:chOff x="0" y="0"/>
          <a:chExt cx="0" cy="0"/>
        </a:xfrm>
      </p:grpSpPr>
      <p:sp>
        <p:nvSpPr>
          <p:cNvPr id="45" name="Titr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rtlCol="0"/>
          <a:lstStyle>
            <a:lvl1pPr>
              <a:defRPr lang="fr-FR" sz="4800"/>
            </a:lvl1pPr>
          </a:lstStyle>
          <a:p>
            <a:pPr rtl="0"/>
            <a:r>
              <a:rPr lang="fr-FR"/>
              <a:t>cliquez pour modifier le style du titre principal	</a:t>
            </a:r>
          </a:p>
        </p:txBody>
      </p:sp>
      <p:sp>
        <p:nvSpPr>
          <p:cNvPr id="28" name="Forme libre : Form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
        <p:nvSpPr>
          <p:cNvPr id="39" name="Espace réservé d’image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0" name="Espace réservé d’image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1" name="Espace réservé d’image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2" name="Espace réservé d’image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rtlCol="0" anchor="ctr">
            <a:noAutofit/>
          </a:bodyPr>
          <a:lstStyle>
            <a:lvl1pPr marL="0" indent="0" algn="ctr">
              <a:buNone/>
              <a:defRPr lang="fr-FR" sz="1800">
                <a:solidFill>
                  <a:schemeClr val="accent1"/>
                </a:solidFill>
              </a:defRPr>
            </a:lvl1pPr>
          </a:lstStyle>
          <a:p>
            <a:pPr rtl="0"/>
            <a:r>
              <a:rPr lang="fr-FR"/>
              <a:t>Cliquez sur l'icône pour ajouter une image</a:t>
            </a:r>
            <a:endParaRPr lang="fr-FR" dirty="0"/>
          </a:p>
        </p:txBody>
      </p:sp>
      <p:sp>
        <p:nvSpPr>
          <p:cNvPr id="47" name="Espace réservé du texte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rtlCol="0" anchor="b">
            <a:noAutofit/>
          </a:bodyPr>
          <a:lstStyle>
            <a:lvl1pPr marL="0" indent="0" algn="ctr">
              <a:lnSpc>
                <a:spcPct val="100000"/>
              </a:lnSpc>
              <a:spcBef>
                <a:spcPts val="0"/>
              </a:spcBef>
              <a:buNone/>
              <a:defRPr lang="fr-FR" sz="1800" cap="all" baseline="0">
                <a:latin typeface="Gill Sans Nova" panose="020B0602020104020203" pitchFamily="34" charset="0"/>
              </a:defRPr>
            </a:lvl1pPr>
          </a:lstStyle>
          <a:p>
            <a:pPr lvl="0" rtl="0"/>
            <a:r>
              <a:rPr lang="fr-FR"/>
              <a:t>Cliquez pour modifier les styles du texte du masque</a:t>
            </a:r>
          </a:p>
        </p:txBody>
      </p:sp>
      <p:sp>
        <p:nvSpPr>
          <p:cNvPr id="48" name="Espace réservé du texte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rtlCol="0" anchor="b">
            <a:noAutofit/>
          </a:bodyPr>
          <a:lstStyle>
            <a:lvl1pPr marL="0" indent="0" algn="ctr">
              <a:lnSpc>
                <a:spcPct val="100000"/>
              </a:lnSpc>
              <a:spcBef>
                <a:spcPts val="0"/>
              </a:spcBef>
              <a:buNone/>
              <a:defRPr lang="fr-FR" sz="1800" cap="all" baseline="0">
                <a:latin typeface="Gill Sans Nova" panose="020B0602020104020203" pitchFamily="34" charset="0"/>
              </a:defRPr>
            </a:lvl1pPr>
          </a:lstStyle>
          <a:p>
            <a:pPr lvl="0" rtl="0"/>
            <a:r>
              <a:rPr lang="fr-FR"/>
              <a:t>Cliquez pour modifier les styles du texte du masque</a:t>
            </a:r>
          </a:p>
        </p:txBody>
      </p:sp>
      <p:sp>
        <p:nvSpPr>
          <p:cNvPr id="49" name="Espace réservé du texte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rtlCol="0" anchor="b">
            <a:noAutofit/>
          </a:bodyPr>
          <a:lstStyle>
            <a:lvl1pPr marL="0" indent="0" algn="ctr">
              <a:lnSpc>
                <a:spcPct val="100000"/>
              </a:lnSpc>
              <a:spcBef>
                <a:spcPts val="0"/>
              </a:spcBef>
              <a:buNone/>
              <a:defRPr lang="fr-FR" sz="1800" cap="all" baseline="0">
                <a:latin typeface="Gill Sans Nova" panose="020B0602020104020203" pitchFamily="34" charset="0"/>
              </a:defRPr>
            </a:lvl1pPr>
          </a:lstStyle>
          <a:p>
            <a:pPr lvl="0" rtl="0"/>
            <a:r>
              <a:rPr lang="fr-FR"/>
              <a:t>Cliquez pour modifier les styles du texte du masque</a:t>
            </a:r>
          </a:p>
        </p:txBody>
      </p:sp>
      <p:sp>
        <p:nvSpPr>
          <p:cNvPr id="50" name="Espace réservé du texte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rtlCol="0" anchor="b">
            <a:noAutofit/>
          </a:bodyPr>
          <a:lstStyle>
            <a:lvl1pPr marL="0" indent="0" algn="ctr">
              <a:lnSpc>
                <a:spcPct val="100000"/>
              </a:lnSpc>
              <a:spcBef>
                <a:spcPts val="0"/>
              </a:spcBef>
              <a:buNone/>
              <a:defRPr lang="fr-FR" sz="1800" cap="all" baseline="0">
                <a:latin typeface="Gill Sans Nova" panose="020B0602020104020203" pitchFamily="34" charset="0"/>
              </a:defRPr>
            </a:lvl1pPr>
          </a:lstStyle>
          <a:p>
            <a:pPr lvl="0" rtl="0"/>
            <a:r>
              <a:rPr lang="fr-FR"/>
              <a:t>Cliquez pour modifier les styles du texte du masque</a:t>
            </a:r>
          </a:p>
        </p:txBody>
      </p:sp>
      <p:sp>
        <p:nvSpPr>
          <p:cNvPr id="52" name="Espace réservé du texte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rtlCol="0" anchor="t">
            <a:noAutofit/>
          </a:bodyPr>
          <a:lstStyle>
            <a:lvl1pPr marL="0" indent="0" algn="ctr">
              <a:lnSpc>
                <a:spcPct val="100000"/>
              </a:lnSpc>
              <a:spcBef>
                <a:spcPts val="0"/>
              </a:spcBef>
              <a:buNone/>
              <a:defRPr lang="fr-FR" sz="1800" cap="none" baseline="0"/>
            </a:lvl1pPr>
          </a:lstStyle>
          <a:p>
            <a:pPr lvl="0" rtl="0"/>
            <a:r>
              <a:rPr lang="fr-FR" dirty="0"/>
              <a:t>Modifiez les styles du texte</a:t>
            </a:r>
          </a:p>
        </p:txBody>
      </p:sp>
      <p:sp>
        <p:nvSpPr>
          <p:cNvPr id="53" name="Espace réservé du texte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rtlCol="0" anchor="t">
            <a:noAutofit/>
          </a:bodyPr>
          <a:lstStyle>
            <a:lvl1pPr marL="0" indent="0" algn="ctr">
              <a:lnSpc>
                <a:spcPct val="100000"/>
              </a:lnSpc>
              <a:spcBef>
                <a:spcPts val="0"/>
              </a:spcBef>
              <a:buNone/>
              <a:defRPr lang="fr-FR" sz="1800" cap="none" baseline="0"/>
            </a:lvl1pPr>
          </a:lstStyle>
          <a:p>
            <a:pPr lvl="0" rtl="0"/>
            <a:r>
              <a:rPr lang="fr-FR" dirty="0"/>
              <a:t>Modifiez les styles du texte</a:t>
            </a:r>
          </a:p>
        </p:txBody>
      </p:sp>
      <p:sp>
        <p:nvSpPr>
          <p:cNvPr id="54" name="Espace réservé du texte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rtlCol="0" anchor="t">
            <a:noAutofit/>
          </a:bodyPr>
          <a:lstStyle>
            <a:lvl1pPr marL="0" indent="0" algn="ctr">
              <a:lnSpc>
                <a:spcPct val="100000"/>
              </a:lnSpc>
              <a:spcBef>
                <a:spcPts val="0"/>
              </a:spcBef>
              <a:buNone/>
              <a:defRPr lang="fr-FR" sz="1800" cap="none" baseline="0"/>
            </a:lvl1pPr>
          </a:lstStyle>
          <a:p>
            <a:pPr lvl="0" rtl="0"/>
            <a:r>
              <a:rPr lang="fr-FR" dirty="0"/>
              <a:t>Modifiez les styles du texte</a:t>
            </a:r>
          </a:p>
        </p:txBody>
      </p:sp>
      <p:sp>
        <p:nvSpPr>
          <p:cNvPr id="55" name="Espace réservé du texte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rtlCol="0" anchor="t">
            <a:noAutofit/>
          </a:bodyPr>
          <a:lstStyle>
            <a:lvl1pPr marL="0" indent="0" algn="ctr">
              <a:lnSpc>
                <a:spcPct val="100000"/>
              </a:lnSpc>
              <a:spcBef>
                <a:spcPts val="0"/>
              </a:spcBef>
              <a:buNone/>
              <a:defRPr lang="fr-FR" sz="1800" cap="none" baseline="0"/>
            </a:lvl1pPr>
          </a:lstStyle>
          <a:p>
            <a:pPr lvl="0" rtl="0"/>
            <a:r>
              <a:rPr lang="fr-FR" dirty="0"/>
              <a:t>Modifiez les styles du texte</a:t>
            </a:r>
          </a:p>
        </p:txBody>
      </p:sp>
      <p:sp>
        <p:nvSpPr>
          <p:cNvPr id="4" name="Espace réservé de la date 3">
            <a:extLst>
              <a:ext uri="{FF2B5EF4-FFF2-40B4-BE49-F238E27FC236}">
                <a16:creationId xmlns:a16="http://schemas.microsoft.com/office/drawing/2014/main" id="{D0E51F5A-4888-D63D-29F3-B01CF7E21C47}"/>
              </a:ext>
            </a:extLst>
          </p:cNvPr>
          <p:cNvSpPr>
            <a:spLocks noGrp="1"/>
          </p:cNvSpPr>
          <p:nvPr>
            <p:ph type="dt" sz="half" idx="10"/>
          </p:nvPr>
        </p:nvSpPr>
        <p:spPr/>
        <p:txBody>
          <a:bodyPr rtlCol="0"/>
          <a:lstStyle>
            <a:defPPr>
              <a:defRPr lang="fr-FR"/>
            </a:defPPr>
          </a:lstStyle>
          <a:p>
            <a:pPr rtl="0"/>
            <a:r>
              <a:rPr lang="fr-FR"/>
              <a:t>20XX</a:t>
            </a:r>
          </a:p>
        </p:txBody>
      </p:sp>
      <p:sp>
        <p:nvSpPr>
          <p:cNvPr id="5" name="Espace réservé du pied de page 4">
            <a:extLst>
              <a:ext uri="{FF2B5EF4-FFF2-40B4-BE49-F238E27FC236}">
                <a16:creationId xmlns:a16="http://schemas.microsoft.com/office/drawing/2014/main" id="{3F237303-EC0A-6693-6BFA-55DB329E39D3}"/>
              </a:ext>
            </a:extLst>
          </p:cNvPr>
          <p:cNvSpPr>
            <a:spLocks noGrp="1"/>
          </p:cNvSpPr>
          <p:nvPr>
            <p:ph type="ftr" sz="quarter" idx="11"/>
          </p:nvPr>
        </p:nvSpPr>
        <p:spPr/>
        <p:txBody>
          <a:bodyPr rtlCol="0"/>
          <a:lstStyle>
            <a:defPPr>
              <a:defRPr lang="fr-FR"/>
            </a:defP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t>‹N°›</a:t>
            </a:fld>
            <a:endParaRPr lang="fr-FR" dirty="0"/>
          </a:p>
        </p:txBody>
      </p:sp>
      <p:sp>
        <p:nvSpPr>
          <p:cNvPr id="18" name="Forme libre : Form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defRPr lang="fr-FR"/>
            </a:defPPr>
          </a:lstStyle>
          <a:p>
            <a:pPr lvl="0" rtl="0"/>
            <a:endParaRPr lang="fr-FR"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defPPr>
              <a:defRPr lang="fr-FR"/>
            </a:defPPr>
          </a:lstStyle>
          <a:p>
            <a:pPr rtl="0"/>
            <a:r>
              <a:rPr lang="fr-FR"/>
              <a:t>cliquez pour modifier le style du titre principal</a:t>
            </a:r>
          </a:p>
        </p:txBody>
      </p:sp>
      <p:sp>
        <p:nvSpPr>
          <p:cNvPr id="3" name="Espace réservé du texte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fr-FR"/>
            </a:defPPr>
          </a:lstStyle>
          <a:p>
            <a:pPr lvl="0" rtl="0"/>
            <a:r>
              <a:rPr lang="fr-FR"/>
              <a:t>Modifiez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lang="fr-FR" sz="1400">
                <a:solidFill>
                  <a:schemeClr val="tx1"/>
                </a:solidFill>
              </a:defRPr>
            </a:lvl1pPr>
          </a:lstStyle>
          <a:p>
            <a:pPr rtl="0"/>
            <a:r>
              <a:rPr lang="fr-FR"/>
              <a:t>20XX</a:t>
            </a:r>
          </a:p>
        </p:txBody>
      </p:sp>
      <p:sp>
        <p:nvSpPr>
          <p:cNvPr id="5" name="Espace réservé du pied de page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lang="fr-FR" sz="1400">
                <a:solidFill>
                  <a:schemeClr val="tx1"/>
                </a:solidFill>
              </a:defRPr>
            </a:lvl1pPr>
          </a:lstStyle>
          <a:p>
            <a:pPr rtl="0"/>
            <a:r>
              <a:rPr lang="fr-FR"/>
              <a:t>titre de la présentation</a:t>
            </a:r>
          </a:p>
        </p:txBody>
      </p:sp>
      <p:sp>
        <p:nvSpPr>
          <p:cNvPr id="6" name="Espace réservé du numéro de diapositive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lang="fr-FR" sz="1400">
                <a:solidFill>
                  <a:schemeClr val="tx1"/>
                </a:solidFill>
              </a:defRPr>
            </a:lvl1pPr>
          </a:lstStyle>
          <a:p>
            <a:pPr rtl="0"/>
            <a:fld id="{58FB4751-880F-D840-AAA9-3A15815CC996}" type="slidenum">
              <a:rPr lang="fr-FR" smtClean="0"/>
              <a:pPr/>
              <a:t>‹N°›</a:t>
            </a:fld>
            <a:endParaRPr lang="fr-FR" dirty="0"/>
          </a:p>
        </p:txBody>
      </p:sp>
      <p:cxnSp>
        <p:nvCxnSpPr>
          <p:cNvPr id="8" name="Connecteur droit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lang="fr-F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fr-F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fr.quora.com/Comment-la-technologie-de-lintelligence-artificielle-est-elle-utilis%C3%A9e-pour-am%C3%A9liorer-la-sant%C3%A9-et-la-m%C3%A9decine-et-quelles-sont-les-implications-%C3%A9thiques-qui-en-d%C3%A9coulent" TargetMode="Externa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fr.quora.com/Comment-lintelligence-artificielle-va-t-elle-changer-la-sant%C3%A9"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371/journal.pmed.1002686"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B8BB83-CA62-C813-5584-9F9C32557A2B}"/>
              </a:ext>
            </a:extLst>
          </p:cNvPr>
          <p:cNvSpPr>
            <a:spLocks noGrp="1"/>
          </p:cNvSpPr>
          <p:nvPr>
            <p:ph type="ctrTitle"/>
          </p:nvPr>
        </p:nvSpPr>
        <p:spPr>
          <a:xfrm>
            <a:off x="1325216" y="1878495"/>
            <a:ext cx="9144000" cy="2387600"/>
          </a:xfrm>
        </p:spPr>
        <p:txBody>
          <a:bodyPr rtlCol="0"/>
          <a:lstStyle>
            <a:defPPr>
              <a:defRPr lang="fr-FR"/>
            </a:defPPr>
          </a:lstStyle>
          <a:p>
            <a:r>
              <a:rPr lang="fr-FR" sz="5400" dirty="0"/>
              <a:t>Le rôle éthique, légal et technique de l'IA dans la radiologie</a:t>
            </a:r>
            <a:endParaRPr lang="fr-FR" sz="5400" dirty="0"/>
          </a:p>
        </p:txBody>
      </p:sp>
      <p:sp>
        <p:nvSpPr>
          <p:cNvPr id="4" name="ZoneTexte 3">
            <a:extLst>
              <a:ext uri="{FF2B5EF4-FFF2-40B4-BE49-F238E27FC236}">
                <a16:creationId xmlns:a16="http://schemas.microsoft.com/office/drawing/2014/main" id="{D1147D9A-B853-BD61-0470-26632AE54A83}"/>
              </a:ext>
            </a:extLst>
          </p:cNvPr>
          <p:cNvSpPr txBox="1"/>
          <p:nvPr/>
        </p:nvSpPr>
        <p:spPr>
          <a:xfrm>
            <a:off x="629932" y="5316390"/>
            <a:ext cx="3200400" cy="923330"/>
          </a:xfrm>
          <a:prstGeom prst="rect">
            <a:avLst/>
          </a:prstGeom>
          <a:noFill/>
        </p:spPr>
        <p:txBody>
          <a:bodyPr wrap="square" rtlCol="0">
            <a:spAutoFit/>
          </a:bodyPr>
          <a:lstStyle/>
          <a:p>
            <a:r>
              <a:rPr lang="fr-FR" b="1" dirty="0"/>
              <a:t>RANIA SALAH</a:t>
            </a:r>
          </a:p>
          <a:p>
            <a:r>
              <a:rPr lang="fr-FR" b="1" dirty="0"/>
              <a:t>AYA AMIN</a:t>
            </a:r>
          </a:p>
          <a:p>
            <a:r>
              <a:rPr lang="fr-FR" b="1" dirty="0" smtClean="0"/>
              <a:t>HOUDA EL MESKI</a:t>
            </a:r>
            <a:endParaRPr lang="fr-FR" b="1" dirty="0"/>
          </a:p>
        </p:txBody>
      </p:sp>
    </p:spTree>
    <p:extLst>
      <p:ext uri="{BB962C8B-B14F-4D97-AF65-F5344CB8AC3E}">
        <p14:creationId xmlns:p14="http://schemas.microsoft.com/office/powerpoint/2010/main" val="4175365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400" b="1" u="sng" dirty="0">
                <a:hlinkClick r:id="rId2"/>
              </a:rPr>
              <a:t>Comment la technologie de l'intelligence artificielle est-elle utilisée pour améliorer la santé et la médecine, et quelles sont les implications éthiques qui en découlent ?</a:t>
            </a:r>
            <a:r>
              <a:rPr lang="fr-FR" sz="2400" b="1" u="sng" dirty="0"/>
              <a:t/>
            </a:r>
            <a:br>
              <a:rPr lang="fr-FR" sz="2400" b="1" u="sng" dirty="0"/>
            </a:br>
            <a:endParaRPr lang="fr-FR" sz="2400" dirty="0"/>
          </a:p>
        </p:txBody>
      </p:sp>
      <p:sp>
        <p:nvSpPr>
          <p:cNvPr id="3" name="Espace réservé du contenu 2"/>
          <p:cNvSpPr>
            <a:spLocks noGrp="1"/>
          </p:cNvSpPr>
          <p:nvPr>
            <p:ph idx="1"/>
          </p:nvPr>
        </p:nvSpPr>
        <p:spPr/>
        <p:txBody>
          <a:bodyPr>
            <a:normAutofit/>
          </a:bodyPr>
          <a:lstStyle/>
          <a:p>
            <a:pPr algn="just"/>
            <a:r>
              <a:rPr lang="fr-FR" sz="2000" dirty="0"/>
              <a:t>La technologie de l'intelligence artificielle est utilisée dans divers domaines de la santé et de la médecine, notamment dans le diagnostic et le traitement des maladies, la recherche médicale, la gestion des dossiers de santé électroniques, l'optimisation des soins de santé, la prévention des maladies, et bien plus encore. Voici quelques exemples :</a:t>
            </a:r>
          </a:p>
          <a:p>
            <a:pPr algn="just"/>
            <a:r>
              <a:rPr lang="fr-FR" sz="2000" b="1" dirty="0"/>
              <a:t>Diagnostic et traitement des maladies : </a:t>
            </a:r>
            <a:r>
              <a:rPr lang="fr-FR" sz="2000" dirty="0"/>
              <a:t>L'IA est utilisée pour aider les médecins à diagnostiquer des maladies, en analysant les images médicales, les symptômes et les données de laboratoire, et en identifiant les modèles qui peuvent être difficiles à détecter par les humains. Elle peut également aider à planifier des traitements personnalisés pour les patients en fonction de leur état de santé</a:t>
            </a:r>
            <a:r>
              <a:rPr lang="fr-FR" sz="2000" dirty="0" smtClean="0"/>
              <a:t>.[2]</a:t>
            </a:r>
            <a:endParaRPr lang="fr-FR" sz="2000" dirty="0"/>
          </a:p>
          <a:p>
            <a:endParaRPr lang="fr-FR" dirty="0"/>
          </a:p>
        </p:txBody>
      </p:sp>
      <p:sp>
        <p:nvSpPr>
          <p:cNvPr id="6" name="Espace réservé du numéro de diapositive 5"/>
          <p:cNvSpPr>
            <a:spLocks noGrp="1"/>
          </p:cNvSpPr>
          <p:nvPr>
            <p:ph type="sldNum" sz="quarter" idx="12"/>
          </p:nvPr>
        </p:nvSpPr>
        <p:spPr/>
        <p:txBody>
          <a:bodyPr/>
          <a:lstStyle/>
          <a:p>
            <a:pPr rtl="0"/>
            <a:fld id="{58FB4751-880F-D840-AAA9-3A15815CC996}" type="slidenum">
              <a:rPr lang="fr-FR" smtClean="0"/>
              <a:t>10</a:t>
            </a:fld>
            <a:endParaRPr lang="fr-FR" dirty="0"/>
          </a:p>
        </p:txBody>
      </p:sp>
    </p:spTree>
    <p:extLst>
      <p:ext uri="{BB962C8B-B14F-4D97-AF65-F5344CB8AC3E}">
        <p14:creationId xmlns:p14="http://schemas.microsoft.com/office/powerpoint/2010/main" val="40851691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807560" y="987552"/>
            <a:ext cx="9363456" cy="3877056"/>
          </a:xfrm>
        </p:spPr>
        <p:txBody>
          <a:bodyPr>
            <a:normAutofit/>
          </a:bodyPr>
          <a:lstStyle/>
          <a:p>
            <a:pPr algn="just"/>
            <a:r>
              <a:rPr lang="fr-FR" sz="2200" b="1" dirty="0"/>
              <a:t>Recherche médicale : </a:t>
            </a:r>
            <a:r>
              <a:rPr lang="fr-FR" sz="2200" dirty="0"/>
              <a:t>L'IA est utilisée pour analyser de grandes quantités de données médicales et identifier des modèles qui pourraient aider à la recherche de nouveaux médicaments, à la découverte de nouvelles thérapies ou à la prévention de maladies</a:t>
            </a:r>
            <a:r>
              <a:rPr lang="fr-FR" sz="2200" dirty="0" smtClean="0"/>
              <a:t>.[2]</a:t>
            </a:r>
            <a:endParaRPr lang="fr-FR" sz="2200" dirty="0"/>
          </a:p>
          <a:p>
            <a:pPr algn="just"/>
            <a:r>
              <a:rPr lang="fr-FR" sz="2200" b="1" dirty="0"/>
              <a:t>Gestion des dossiers de santé électroniques : </a:t>
            </a:r>
            <a:r>
              <a:rPr lang="fr-FR" sz="2200" dirty="0"/>
              <a:t>L'IA est utilisée pour aider à la gestion des dossiers de santé électroniques, en améliorant la précision de la collecte et de l'analyse des données, et en permettant une communication plus efficace entre les différents prestataires de soins de santé</a:t>
            </a:r>
            <a:r>
              <a:rPr lang="fr-FR" sz="2200" dirty="0" smtClean="0"/>
              <a:t>.[2]</a:t>
            </a:r>
            <a:endParaRPr lang="fr-FR" sz="2200" dirty="0"/>
          </a:p>
          <a:p>
            <a:endParaRPr lang="fr-FR" dirty="0"/>
          </a:p>
        </p:txBody>
      </p:sp>
      <p:sp>
        <p:nvSpPr>
          <p:cNvPr id="6" name="Espace réservé du numéro de diapositive 5"/>
          <p:cNvSpPr>
            <a:spLocks noGrp="1"/>
          </p:cNvSpPr>
          <p:nvPr>
            <p:ph type="sldNum" sz="quarter" idx="12"/>
          </p:nvPr>
        </p:nvSpPr>
        <p:spPr/>
        <p:txBody>
          <a:bodyPr/>
          <a:lstStyle/>
          <a:p>
            <a:pPr rtl="0"/>
            <a:fld id="{58FB4751-880F-D840-AAA9-3A15815CC996}" type="slidenum">
              <a:rPr lang="fr-FR" smtClean="0"/>
              <a:t>11</a:t>
            </a:fld>
            <a:endParaRPr lang="fr-FR" dirty="0"/>
          </a:p>
        </p:txBody>
      </p:sp>
    </p:spTree>
    <p:extLst>
      <p:ext uri="{BB962C8B-B14F-4D97-AF65-F5344CB8AC3E}">
        <p14:creationId xmlns:p14="http://schemas.microsoft.com/office/powerpoint/2010/main" val="21044182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4000" b="1" dirty="0">
                <a:hlinkClick r:id="rId2"/>
              </a:rPr>
              <a:t/>
            </a:r>
            <a:br>
              <a:rPr lang="fr-FR" sz="4000" b="1" dirty="0">
                <a:hlinkClick r:id="rId2"/>
              </a:rPr>
            </a:br>
            <a:r>
              <a:rPr lang="fr-FR" sz="4000" b="1" dirty="0">
                <a:hlinkClick r:id="rId2"/>
              </a:rPr>
              <a:t>Comment l'intelligence artificielle va-t-elle changer la santé ?</a:t>
            </a:r>
            <a:r>
              <a:rPr lang="fr-FR" sz="4000" b="1" dirty="0"/>
              <a:t/>
            </a:r>
            <a:br>
              <a:rPr lang="fr-FR" sz="4000" b="1" dirty="0"/>
            </a:br>
            <a:endParaRPr lang="fr-FR" sz="4000" dirty="0"/>
          </a:p>
        </p:txBody>
      </p:sp>
      <p:sp>
        <p:nvSpPr>
          <p:cNvPr id="3" name="Espace réservé du contenu 2"/>
          <p:cNvSpPr>
            <a:spLocks noGrp="1"/>
          </p:cNvSpPr>
          <p:nvPr>
            <p:ph idx="1"/>
          </p:nvPr>
        </p:nvSpPr>
        <p:spPr/>
        <p:txBody>
          <a:bodyPr>
            <a:normAutofit/>
          </a:bodyPr>
          <a:lstStyle/>
          <a:p>
            <a:pPr algn="just"/>
            <a:r>
              <a:rPr lang="fr-FR" sz="2000" dirty="0" smtClean="0"/>
              <a:t>L'IA </a:t>
            </a:r>
            <a:r>
              <a:rPr lang="fr-FR" sz="2000" dirty="0"/>
              <a:t>est un terme assez large, mais là où il devient intéressant, c'est dans sa dimension qu'on appelle l'apprentissage machine. L’apprentissage machine signifie que les ordinateurs utilisent leur " intelligence " pour traiter d'énormes quantités de données afin d'apprendre à s'améliorer dans une tâche donnée. Cela contraste avec les programmes informatiques qui suivent simplement la même règle encore et encore, sans rien apprendre</a:t>
            </a:r>
            <a:r>
              <a:rPr lang="fr-FR" sz="2000" dirty="0" smtClean="0"/>
              <a:t>.[1]</a:t>
            </a:r>
            <a:endParaRPr lang="fr-FR" sz="2000" dirty="0"/>
          </a:p>
          <a:p>
            <a:pPr algn="just"/>
            <a:r>
              <a:rPr lang="fr-FR" sz="2000" dirty="0"/>
              <a:t>En radiologie, en dermatologie, ou encore en ophtalmologie, l'IA permet de détecter des maladies invisibles à l'œil nu et d'établir des prévisions. Elle peut aussi aider à adapter et à personnaliser les traitements. Elle est même utilisée à titre expérimental aux urgences pour orienter plus rapidement les patients</a:t>
            </a:r>
            <a:r>
              <a:rPr lang="fr-FR" sz="2000" dirty="0" smtClean="0"/>
              <a:t>.[3]</a:t>
            </a:r>
            <a:endParaRPr lang="fr-FR" sz="2000" dirty="0"/>
          </a:p>
        </p:txBody>
      </p:sp>
      <p:sp>
        <p:nvSpPr>
          <p:cNvPr id="6" name="Espace réservé du numéro de diapositive 5"/>
          <p:cNvSpPr>
            <a:spLocks noGrp="1"/>
          </p:cNvSpPr>
          <p:nvPr>
            <p:ph type="sldNum" sz="quarter" idx="12"/>
          </p:nvPr>
        </p:nvSpPr>
        <p:spPr/>
        <p:txBody>
          <a:bodyPr/>
          <a:lstStyle/>
          <a:p>
            <a:pPr rtl="0"/>
            <a:fld id="{58FB4751-880F-D840-AAA9-3A15815CC996}" type="slidenum">
              <a:rPr lang="fr-FR" smtClean="0"/>
              <a:t>12</a:t>
            </a:fld>
            <a:endParaRPr lang="fr-FR" dirty="0"/>
          </a:p>
        </p:txBody>
      </p:sp>
    </p:spTree>
    <p:extLst>
      <p:ext uri="{BB962C8B-B14F-4D97-AF65-F5344CB8AC3E}">
        <p14:creationId xmlns:p14="http://schemas.microsoft.com/office/powerpoint/2010/main" val="36981430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614573" y="1901952"/>
            <a:ext cx="9363456" cy="3877056"/>
          </a:xfrm>
        </p:spPr>
        <p:txBody>
          <a:bodyPr>
            <a:normAutofit/>
          </a:bodyPr>
          <a:lstStyle/>
          <a:p>
            <a:pPr algn="just"/>
            <a:r>
              <a:rPr lang="fr-FR" sz="2000" dirty="0"/>
              <a:t>Ce besoin d'apprendre des données signifie que les dossiers médicaux deviennent inestimables, de sorte que les questions de confidentialité et d'intégrité des données des patients doivent être résolues jusqu'à ce que leur plein potentiel puisse être exploité plus largement</a:t>
            </a:r>
            <a:r>
              <a:rPr lang="fr-FR" sz="2000" dirty="0" smtClean="0"/>
              <a:t>.[1]</a:t>
            </a:r>
            <a:endParaRPr lang="fr-FR" sz="2000" dirty="0"/>
          </a:p>
          <a:p>
            <a:pPr algn="just"/>
            <a:r>
              <a:rPr lang="fr-FR" sz="2000" dirty="0"/>
              <a:t>À l'heure actuelle, l'IA est appliquée le plus souvent à l'imagerie et au diagnostic médicaux, ainsi qu'à l'analyse des données sur les patients et des risques</a:t>
            </a:r>
            <a:r>
              <a:rPr lang="fr-FR" sz="2000" dirty="0" smtClean="0"/>
              <a:t>.[1]</a:t>
            </a:r>
            <a:endParaRPr lang="fr-FR" sz="2000" dirty="0"/>
          </a:p>
          <a:p>
            <a:endParaRPr lang="fr-FR" sz="2000" dirty="0"/>
          </a:p>
        </p:txBody>
      </p:sp>
      <p:sp>
        <p:nvSpPr>
          <p:cNvPr id="6" name="Espace réservé du numéro de diapositive 5"/>
          <p:cNvSpPr>
            <a:spLocks noGrp="1"/>
          </p:cNvSpPr>
          <p:nvPr>
            <p:ph type="sldNum" sz="quarter" idx="12"/>
          </p:nvPr>
        </p:nvSpPr>
        <p:spPr/>
        <p:txBody>
          <a:bodyPr/>
          <a:lstStyle/>
          <a:p>
            <a:pPr rtl="0"/>
            <a:fld id="{58FB4751-880F-D840-AAA9-3A15815CC996}" type="slidenum">
              <a:rPr lang="fr-FR" smtClean="0"/>
              <a:t>13</a:t>
            </a:fld>
            <a:endParaRPr lang="fr-FR" dirty="0"/>
          </a:p>
        </p:txBody>
      </p:sp>
    </p:spTree>
    <p:extLst>
      <p:ext uri="{BB962C8B-B14F-4D97-AF65-F5344CB8AC3E}">
        <p14:creationId xmlns:p14="http://schemas.microsoft.com/office/powerpoint/2010/main" val="6929663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57163" y="903171"/>
            <a:ext cx="4840641" cy="1773555"/>
          </a:xfrm>
        </p:spPr>
        <p:txBody>
          <a:bodyPr/>
          <a:lstStyle/>
          <a:p>
            <a:r>
              <a:rPr lang="fr-MA" dirty="0" smtClean="0"/>
              <a:t>Conclusion:</a:t>
            </a:r>
            <a:endParaRPr lang="fr-FR" dirty="0"/>
          </a:p>
        </p:txBody>
      </p:sp>
      <p:sp>
        <p:nvSpPr>
          <p:cNvPr id="3" name="Espace réservé du texte 2"/>
          <p:cNvSpPr>
            <a:spLocks noGrp="1"/>
          </p:cNvSpPr>
          <p:nvPr>
            <p:ph type="body" idx="1"/>
          </p:nvPr>
        </p:nvSpPr>
        <p:spPr>
          <a:xfrm>
            <a:off x="1357162" y="2936608"/>
            <a:ext cx="4840641" cy="551411"/>
          </a:xfrm>
        </p:spPr>
        <p:txBody>
          <a:bodyPr>
            <a:noAutofit/>
          </a:bodyPr>
          <a:lstStyle/>
          <a:p>
            <a:pPr algn="just"/>
            <a:r>
              <a:rPr lang="fr-FR" sz="1800" dirty="0"/>
              <a:t>Les hôpitaux gèrent les données de santé avec des systèmes informatiques sécurisés, tandis que l'intelligence artificielle révolutionne la médecine en améliorant le diagnostic et le traitement. Cependant, son utilisation soulève des préoccupations éthiques, notamment en matière de confidentialité et d'équité. Pour maximiser les avantages de l'IA tout en minimisant les risques, il est crucial de respecter des principes éthiques solides dans son déploiement.</a:t>
            </a:r>
          </a:p>
        </p:txBody>
      </p:sp>
    </p:spTree>
    <p:extLst>
      <p:ext uri="{BB962C8B-B14F-4D97-AF65-F5344CB8AC3E}">
        <p14:creationId xmlns:p14="http://schemas.microsoft.com/office/powerpoint/2010/main" val="30130821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smtClean="0"/>
              <a:t>Référence:</a:t>
            </a:r>
            <a:endParaRPr lang="fr-FR" dirty="0"/>
          </a:p>
        </p:txBody>
      </p:sp>
      <p:sp>
        <p:nvSpPr>
          <p:cNvPr id="3" name="Espace réservé du contenu 2"/>
          <p:cNvSpPr>
            <a:spLocks noGrp="1"/>
          </p:cNvSpPr>
          <p:nvPr>
            <p:ph idx="1"/>
          </p:nvPr>
        </p:nvSpPr>
        <p:spPr/>
        <p:txBody>
          <a:bodyPr>
            <a:normAutofit/>
          </a:bodyPr>
          <a:lstStyle/>
          <a:p>
            <a:r>
              <a:rPr lang="fr-FR" sz="2000" dirty="0" err="1"/>
              <a:t>Rajpurkar</a:t>
            </a:r>
            <a:r>
              <a:rPr lang="fr-FR" sz="2000" dirty="0"/>
              <a:t> P, Irvin J, Ball RL, Zhu K, Yang B, </a:t>
            </a:r>
            <a:r>
              <a:rPr lang="fr-FR" sz="2000" dirty="0" err="1"/>
              <a:t>Mehta</a:t>
            </a:r>
            <a:r>
              <a:rPr lang="fr-FR" sz="2000" dirty="0"/>
              <a:t> H, et al. </a:t>
            </a:r>
            <a:r>
              <a:rPr lang="fr-FR" sz="2000" dirty="0" err="1"/>
              <a:t>Deep</a:t>
            </a:r>
            <a:r>
              <a:rPr lang="fr-FR" sz="2000" dirty="0"/>
              <a:t> </a:t>
            </a:r>
            <a:r>
              <a:rPr lang="fr-FR" sz="2000" dirty="0" err="1"/>
              <a:t>learning</a:t>
            </a:r>
            <a:r>
              <a:rPr lang="fr-FR" sz="2000" dirty="0"/>
              <a:t> for </a:t>
            </a:r>
            <a:r>
              <a:rPr lang="fr-FR" sz="2000" dirty="0" err="1"/>
              <a:t>chest</a:t>
            </a:r>
            <a:r>
              <a:rPr lang="fr-FR" sz="2000" dirty="0"/>
              <a:t> </a:t>
            </a:r>
            <a:r>
              <a:rPr lang="fr-FR" sz="2000" dirty="0" err="1"/>
              <a:t>radiograph</a:t>
            </a:r>
            <a:r>
              <a:rPr lang="fr-FR" sz="2000" dirty="0"/>
              <a:t> </a:t>
            </a:r>
            <a:r>
              <a:rPr lang="fr-FR" sz="2000" dirty="0" err="1"/>
              <a:t>diagnosis</a:t>
            </a:r>
            <a:r>
              <a:rPr lang="fr-FR" sz="2000" dirty="0"/>
              <a:t>: A </a:t>
            </a:r>
            <a:r>
              <a:rPr lang="fr-FR" sz="2000" dirty="0" err="1"/>
              <a:t>retrospective</a:t>
            </a:r>
            <a:r>
              <a:rPr lang="fr-FR" sz="2000" dirty="0"/>
              <a:t> </a:t>
            </a:r>
            <a:r>
              <a:rPr lang="fr-FR" sz="2000" dirty="0" err="1"/>
              <a:t>comparison</a:t>
            </a:r>
            <a:r>
              <a:rPr lang="fr-FR" sz="2000" dirty="0"/>
              <a:t> of </a:t>
            </a:r>
            <a:r>
              <a:rPr lang="fr-FR" sz="2000" dirty="0" err="1"/>
              <a:t>CheXNeXt</a:t>
            </a:r>
            <a:r>
              <a:rPr lang="fr-FR" sz="2000" dirty="0"/>
              <a:t> to </a:t>
            </a:r>
            <a:r>
              <a:rPr lang="fr-FR" sz="2000" dirty="0" err="1"/>
              <a:t>practicing</a:t>
            </a:r>
            <a:r>
              <a:rPr lang="fr-FR" sz="2000" dirty="0"/>
              <a:t> </a:t>
            </a:r>
            <a:r>
              <a:rPr lang="fr-FR" sz="2000" dirty="0" err="1"/>
              <a:t>radiologists</a:t>
            </a:r>
            <a:r>
              <a:rPr lang="fr-FR" sz="2000" dirty="0"/>
              <a:t>. </a:t>
            </a:r>
            <a:r>
              <a:rPr lang="fr-FR" sz="2000" dirty="0" err="1"/>
              <a:t>PLoS</a:t>
            </a:r>
            <a:r>
              <a:rPr lang="fr-FR" sz="2000" dirty="0"/>
              <a:t> Med. 2018;15(11): e1002686. </a:t>
            </a:r>
            <a:r>
              <a:rPr lang="fr-FR" sz="2000" dirty="0">
                <a:hlinkClick r:id="rId2"/>
              </a:rPr>
              <a:t>https://</a:t>
            </a:r>
            <a:r>
              <a:rPr lang="fr-FR" sz="2000" dirty="0" smtClean="0">
                <a:hlinkClick r:id="rId2"/>
              </a:rPr>
              <a:t>doi.org/10.1371/journal.pmed.1002686</a:t>
            </a:r>
            <a:r>
              <a:rPr lang="fr-FR" sz="2000" dirty="0" smtClean="0"/>
              <a:t> [1]</a:t>
            </a:r>
            <a:endParaRPr lang="fr-MA" sz="2000" dirty="0" smtClean="0"/>
          </a:p>
        </p:txBody>
      </p:sp>
      <p:sp>
        <p:nvSpPr>
          <p:cNvPr id="6" name="Espace réservé du numéro de diapositive 5"/>
          <p:cNvSpPr>
            <a:spLocks noGrp="1"/>
          </p:cNvSpPr>
          <p:nvPr>
            <p:ph type="sldNum" sz="quarter" idx="12"/>
          </p:nvPr>
        </p:nvSpPr>
        <p:spPr/>
        <p:txBody>
          <a:bodyPr/>
          <a:lstStyle/>
          <a:p>
            <a:pPr rtl="0"/>
            <a:fld id="{58FB4751-880F-D840-AAA9-3A15815CC996}" type="slidenum">
              <a:rPr lang="fr-FR" smtClean="0"/>
              <a:t>15</a:t>
            </a:fld>
            <a:endParaRPr lang="fr-FR" dirty="0"/>
          </a:p>
        </p:txBody>
      </p:sp>
    </p:spTree>
    <p:extLst>
      <p:ext uri="{BB962C8B-B14F-4D97-AF65-F5344CB8AC3E}">
        <p14:creationId xmlns:p14="http://schemas.microsoft.com/office/powerpoint/2010/main" val="21657092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MA" dirty="0" smtClean="0"/>
              <a:t>Plan:</a:t>
            </a:r>
            <a:endParaRPr lang="fr-FR" dirty="0"/>
          </a:p>
        </p:txBody>
      </p:sp>
      <p:sp>
        <p:nvSpPr>
          <p:cNvPr id="3" name="Espace réservé du contenu 2"/>
          <p:cNvSpPr>
            <a:spLocks noGrp="1"/>
          </p:cNvSpPr>
          <p:nvPr>
            <p:ph idx="1"/>
          </p:nvPr>
        </p:nvSpPr>
        <p:spPr/>
        <p:txBody>
          <a:bodyPr>
            <a:normAutofit/>
          </a:bodyPr>
          <a:lstStyle/>
          <a:p>
            <a:pPr marL="0" lvl="0" indent="0">
              <a:buNone/>
            </a:pPr>
            <a:r>
              <a:rPr lang="fr-MA" dirty="0" smtClean="0">
                <a:latin typeface="Times New Roman" panose="02020603050405020304" pitchFamily="18" charset="0"/>
                <a:ea typeface="Tahoma" panose="020B0604030504040204" pitchFamily="34" charset="0"/>
                <a:cs typeface="Times New Roman" panose="02020603050405020304" pitchFamily="18" charset="0"/>
              </a:rPr>
              <a:t>Introduction</a:t>
            </a:r>
            <a:endParaRPr lang="fr-FR" dirty="0" smtClean="0">
              <a:latin typeface="Times New Roman" panose="02020603050405020304" pitchFamily="18" charset="0"/>
              <a:ea typeface="Tahoma" panose="020B0604030504040204" pitchFamily="34" charset="0"/>
              <a:cs typeface="Times New Roman" panose="02020603050405020304" pitchFamily="18" charset="0"/>
            </a:endParaRPr>
          </a:p>
          <a:p>
            <a:pPr marL="514350" lvl="0" indent="-514350">
              <a:buFont typeface="+mj-lt"/>
              <a:buAutoNum type="arabicPeriod"/>
            </a:pPr>
            <a:r>
              <a:rPr lang="fr-FR" dirty="0" smtClean="0">
                <a:latin typeface="Times New Roman" panose="02020603050405020304" pitchFamily="18" charset="0"/>
                <a:ea typeface="Tahoma" panose="020B0604030504040204" pitchFamily="34" charset="0"/>
                <a:cs typeface="Times New Roman" panose="02020603050405020304" pitchFamily="18" charset="0"/>
              </a:rPr>
              <a:t>Éthique </a:t>
            </a:r>
            <a:r>
              <a:rPr lang="fr-FR" dirty="0">
                <a:latin typeface="Times New Roman" panose="02020603050405020304" pitchFamily="18" charset="0"/>
                <a:ea typeface="Tahoma" panose="020B0604030504040204" pitchFamily="34" charset="0"/>
                <a:cs typeface="Times New Roman" panose="02020603050405020304" pitchFamily="18" charset="0"/>
              </a:rPr>
              <a:t>de l'utilisation de l'IA dans la radiologie</a:t>
            </a:r>
          </a:p>
          <a:p>
            <a:pPr marL="514350" lvl="0" indent="-514350">
              <a:buFont typeface="+mj-lt"/>
              <a:buAutoNum type="arabicPeriod"/>
            </a:pPr>
            <a:r>
              <a:rPr lang="fr-FR" dirty="0">
                <a:latin typeface="Times New Roman" panose="02020603050405020304" pitchFamily="18" charset="0"/>
                <a:ea typeface="Tahoma" panose="020B0604030504040204" pitchFamily="34" charset="0"/>
                <a:cs typeface="Times New Roman" panose="02020603050405020304" pitchFamily="18" charset="0"/>
              </a:rPr>
              <a:t>Sécurité et fiabilité des systèmes d'IA en radiologie</a:t>
            </a:r>
          </a:p>
          <a:p>
            <a:pPr marL="514350" lvl="0" indent="-514350">
              <a:buFont typeface="+mj-lt"/>
              <a:buAutoNum type="arabicPeriod"/>
            </a:pPr>
            <a:r>
              <a:rPr lang="fr-FR" dirty="0">
                <a:latin typeface="Times New Roman" panose="02020603050405020304" pitchFamily="18" charset="0"/>
                <a:ea typeface="Tahoma" panose="020B0604030504040204" pitchFamily="34" charset="0"/>
                <a:cs typeface="Times New Roman" panose="02020603050405020304" pitchFamily="18" charset="0"/>
              </a:rPr>
              <a:t>Avantages et limites de l'utilisation de l'IA dans l'interprétation des images radiologiques</a:t>
            </a:r>
          </a:p>
          <a:p>
            <a:pPr marL="514350" lvl="0" indent="-514350">
              <a:buFont typeface="+mj-lt"/>
              <a:buAutoNum type="arabicPeriod"/>
            </a:pPr>
            <a:r>
              <a:rPr lang="fr-FR" dirty="0">
                <a:latin typeface="Times New Roman" panose="02020603050405020304" pitchFamily="18" charset="0"/>
                <a:ea typeface="Tahoma" panose="020B0604030504040204" pitchFamily="34" charset="0"/>
                <a:cs typeface="Times New Roman" panose="02020603050405020304" pitchFamily="18" charset="0"/>
              </a:rPr>
              <a:t>Considérations futures et recommandations</a:t>
            </a:r>
          </a:p>
          <a:p>
            <a:pPr marL="0" indent="0">
              <a:buNone/>
            </a:pPr>
            <a:r>
              <a:rPr lang="fr-FR" dirty="0">
                <a:latin typeface="Times New Roman" panose="02020603050405020304" pitchFamily="18" charset="0"/>
                <a:ea typeface="Tahoma" panose="020B0604030504040204" pitchFamily="34" charset="0"/>
                <a:cs typeface="Times New Roman" panose="02020603050405020304" pitchFamily="18" charset="0"/>
              </a:rPr>
              <a:t>Conclusion</a:t>
            </a:r>
            <a:endParaRPr lang="fr-FR"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Espace réservé de la date 3"/>
          <p:cNvSpPr>
            <a:spLocks noGrp="1"/>
          </p:cNvSpPr>
          <p:nvPr>
            <p:ph type="dt" sz="half" idx="10"/>
          </p:nvPr>
        </p:nvSpPr>
        <p:spPr/>
        <p:txBody>
          <a:bodyPr/>
          <a:lstStyle/>
          <a:p>
            <a:pPr rtl="0"/>
            <a:r>
              <a:rPr lang="fr-FR" smtClean="0"/>
              <a:t>20XX</a:t>
            </a:r>
            <a:endParaRPr lang="fr-FR"/>
          </a:p>
        </p:txBody>
      </p:sp>
      <p:sp>
        <p:nvSpPr>
          <p:cNvPr id="5" name="Espace réservé du pied de page 4"/>
          <p:cNvSpPr>
            <a:spLocks noGrp="1"/>
          </p:cNvSpPr>
          <p:nvPr>
            <p:ph type="ftr" sz="quarter" idx="11"/>
          </p:nvPr>
        </p:nvSpPr>
        <p:spPr/>
        <p:txBody>
          <a:bodyPr/>
          <a:lstStyle/>
          <a:p>
            <a:pPr rtl="0"/>
            <a:r>
              <a:rPr lang="fr-FR" smtClean="0"/>
              <a:t>titre de la présentation</a:t>
            </a:r>
            <a:endParaRPr lang="fr-FR"/>
          </a:p>
        </p:txBody>
      </p:sp>
      <p:sp>
        <p:nvSpPr>
          <p:cNvPr id="6" name="Espace réservé du numéro de diapositive 5"/>
          <p:cNvSpPr>
            <a:spLocks noGrp="1"/>
          </p:cNvSpPr>
          <p:nvPr>
            <p:ph type="sldNum" sz="quarter" idx="12"/>
          </p:nvPr>
        </p:nvSpPr>
        <p:spPr/>
        <p:txBody>
          <a:bodyPr/>
          <a:lstStyle/>
          <a:p>
            <a:pPr rtl="0"/>
            <a:fld id="{58FB4751-880F-D840-AAA9-3A15815CC996}" type="slidenum">
              <a:rPr lang="fr-FR" smtClean="0"/>
              <a:t>2</a:t>
            </a:fld>
            <a:endParaRPr lang="fr-FR" dirty="0"/>
          </a:p>
        </p:txBody>
      </p:sp>
    </p:spTree>
    <p:extLst>
      <p:ext uri="{BB962C8B-B14F-4D97-AF65-F5344CB8AC3E}">
        <p14:creationId xmlns:p14="http://schemas.microsoft.com/office/powerpoint/2010/main" val="4138130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7" name="Espace réservé du texte 26">
            <a:extLst>
              <a:ext uri="{FF2B5EF4-FFF2-40B4-BE49-F238E27FC236}">
                <a16:creationId xmlns:a16="http://schemas.microsoft.com/office/drawing/2014/main" id="{64C89AC3-3D7A-65BB-C3F4-2B1CB19E78D1}"/>
              </a:ext>
            </a:extLst>
          </p:cNvPr>
          <p:cNvSpPr>
            <a:spLocks noGrp="1"/>
          </p:cNvSpPr>
          <p:nvPr>
            <p:ph type="body" sz="half" idx="2"/>
          </p:nvPr>
        </p:nvSpPr>
        <p:spPr>
          <a:xfrm>
            <a:off x="1472665" y="1140071"/>
            <a:ext cx="9269129" cy="4348626"/>
          </a:xfrm>
        </p:spPr>
        <p:txBody>
          <a:bodyPr rtlCol="0"/>
          <a:lstStyle>
            <a:defPPr>
              <a:defRPr lang="fr-FR"/>
            </a:defPPr>
          </a:lstStyle>
          <a:p>
            <a:pPr rtl="0"/>
            <a:endParaRPr lang="fr-FR" dirty="0"/>
          </a:p>
          <a:p>
            <a:pPr algn="ctr" rtl="0"/>
            <a:r>
              <a:rPr lang="fr-FR" sz="2800" dirty="0">
                <a:latin typeface="+mj-lt"/>
              </a:rPr>
              <a:t>INTRODUCTION</a:t>
            </a:r>
            <a:endParaRPr lang="fr-FR" dirty="0">
              <a:latin typeface="+mj-lt"/>
            </a:endParaRPr>
          </a:p>
          <a:p>
            <a:pPr rtl="0"/>
            <a:endParaRPr lang="fr-FR" dirty="0"/>
          </a:p>
          <a:p>
            <a:pPr algn="just" rtl="0"/>
            <a:r>
              <a:rPr lang="fr-FR" sz="2000" dirty="0"/>
              <a:t> L'intelligence artificielle (IA) dans le domaine de la santé fait référence à l'utilisation de systèmes informatiques avancés et d'algorithmes d'apprentissage automatique pour analyser, interpréter et comprendre les données de santé. Elle vise à améliorer la précision des diagnostics, à personnaliser les traitements, à optimiser la gestion des ressources médicales et à prédire les tendances épidémiologiques.</a:t>
            </a:r>
          </a:p>
        </p:txBody>
      </p:sp>
      <p:sp>
        <p:nvSpPr>
          <p:cNvPr id="3" name="Espace réservé du pied de page 2">
            <a:extLst>
              <a:ext uri="{FF2B5EF4-FFF2-40B4-BE49-F238E27FC236}">
                <a16:creationId xmlns:a16="http://schemas.microsoft.com/office/drawing/2014/main" id="{FAD9BE9C-B5EA-5DA0-9156-6E05D3882992}"/>
              </a:ext>
            </a:extLst>
          </p:cNvPr>
          <p:cNvSpPr>
            <a:spLocks noGrp="1"/>
          </p:cNvSpPr>
          <p:nvPr>
            <p:ph type="ftr" sz="quarter" idx="11"/>
          </p:nvPr>
        </p:nvSpPr>
        <p:spPr/>
        <p:txBody>
          <a:bodyPr rtlCol="0"/>
          <a:lstStyle>
            <a:defPPr>
              <a:defRPr lang="fr-FR"/>
            </a:defPPr>
          </a:lstStyle>
          <a:p>
            <a:r>
              <a:rPr lang="fr-FR" dirty="0"/>
              <a:t>AI - Santé</a:t>
            </a:r>
          </a:p>
        </p:txBody>
      </p:sp>
      <p:sp>
        <p:nvSpPr>
          <p:cNvPr id="4" name="Espace réservé du numéro de diapositive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rtlCol="0"/>
          <a:lstStyle>
            <a:defPPr>
              <a:defRPr lang="fr-FR"/>
            </a:defPPr>
          </a:lstStyle>
          <a:p>
            <a:pPr rtl="0"/>
            <a:fld id="{58FB4751-880F-D840-AAA9-3A15815CC996}" type="slidenum">
              <a:rPr lang="fr-FR" smtClean="0"/>
              <a:pPr rtl="0"/>
              <a:t>3</a:t>
            </a:fld>
            <a:endParaRPr lang="fr-FR" dirty="0"/>
          </a:p>
        </p:txBody>
      </p:sp>
    </p:spTree>
    <p:extLst>
      <p:ext uri="{BB962C8B-B14F-4D97-AF65-F5344CB8AC3E}">
        <p14:creationId xmlns:p14="http://schemas.microsoft.com/office/powerpoint/2010/main" val="34350770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solidFill>
                  <a:schemeClr val="accent2">
                    <a:lumMod val="75000"/>
                  </a:schemeClr>
                </a:solidFill>
              </a:rPr>
              <a:t>Problématique</a:t>
            </a:r>
          </a:p>
        </p:txBody>
      </p:sp>
      <p:sp>
        <p:nvSpPr>
          <p:cNvPr id="3" name="Espace réservé du contenu 2"/>
          <p:cNvSpPr>
            <a:spLocks noGrp="1"/>
          </p:cNvSpPr>
          <p:nvPr>
            <p:ph idx="1"/>
          </p:nvPr>
        </p:nvSpPr>
        <p:spPr/>
        <p:txBody>
          <a:bodyPr>
            <a:normAutofit/>
          </a:bodyPr>
          <a:lstStyle/>
          <a:p>
            <a:pPr marL="0" indent="0" algn="just">
              <a:buNone/>
            </a:pPr>
            <a:r>
              <a:rPr lang="fr-FR" sz="2000" dirty="0">
                <a:latin typeface="Gill Sans Nova Light (Corps)"/>
              </a:rPr>
              <a:t>Bien que l'IA présente un potentiel considérable pour révolutionner les soins de santé, elle soulève des questions éthiques, légales et techniques importantes</a:t>
            </a:r>
            <a:r>
              <a:rPr lang="fr-FR" sz="2000" dirty="0" smtClean="0">
                <a:latin typeface="Gill Sans Nova Light (Corps)"/>
              </a:rPr>
              <a:t>.</a:t>
            </a:r>
          </a:p>
          <a:p>
            <a:pPr marL="0" indent="0" algn="just">
              <a:buNone/>
            </a:pPr>
            <a:endParaRPr lang="fr-FR" sz="2000" u="sng" dirty="0" smtClean="0"/>
          </a:p>
          <a:p>
            <a:r>
              <a:rPr lang="fr-FR" sz="1700" b="1" dirty="0"/>
              <a:t>Comment </a:t>
            </a:r>
            <a:r>
              <a:rPr lang="fr-FR" sz="1700" b="1" dirty="0" smtClean="0"/>
              <a:t>AI, </a:t>
            </a:r>
            <a:r>
              <a:rPr lang="fr-FR" sz="1700" b="1" dirty="0"/>
              <a:t>en particulier les réseaux neuronaux </a:t>
            </a:r>
            <a:r>
              <a:rPr lang="fr-FR" sz="1700" b="1" dirty="0" err="1"/>
              <a:t>convolutionnels</a:t>
            </a:r>
            <a:r>
              <a:rPr lang="fr-FR" sz="1700" b="1" dirty="0"/>
              <a:t> (CNN), peut-il améliorer le diagnostic en radiologie ?</a:t>
            </a:r>
            <a:endParaRPr lang="fr-FR" sz="1700" u="sng" dirty="0" smtClean="0">
              <a:solidFill>
                <a:schemeClr val="tx1">
                  <a:lumMod val="50000"/>
                </a:schemeClr>
              </a:solidFill>
            </a:endParaRPr>
          </a:p>
          <a:p>
            <a:r>
              <a:rPr lang="fr-FR" sz="1700" b="1" dirty="0"/>
              <a:t>Quels sont les avantages et les limites de l'utilisation du </a:t>
            </a:r>
            <a:r>
              <a:rPr lang="fr-FR" sz="1700" b="1" dirty="0" smtClean="0"/>
              <a:t>AI dans </a:t>
            </a:r>
            <a:r>
              <a:rPr lang="fr-FR" sz="1700" b="1" dirty="0"/>
              <a:t>l'interprétation des images radiologiques </a:t>
            </a:r>
            <a:r>
              <a:rPr lang="fr-FR" sz="1700" b="1" dirty="0" smtClean="0"/>
              <a:t>?</a:t>
            </a:r>
          </a:p>
          <a:p>
            <a:r>
              <a:rPr lang="fr-FR" sz="1800" b="1" dirty="0"/>
              <a:t>Comment le </a:t>
            </a:r>
            <a:r>
              <a:rPr lang="fr-FR" sz="1800" b="1" dirty="0" err="1"/>
              <a:t>deep</a:t>
            </a:r>
            <a:r>
              <a:rPr lang="fr-FR" sz="1800" b="1" dirty="0"/>
              <a:t> </a:t>
            </a:r>
            <a:r>
              <a:rPr lang="fr-FR" sz="1800" b="1" dirty="0" err="1"/>
              <a:t>learning</a:t>
            </a:r>
            <a:r>
              <a:rPr lang="fr-FR" sz="1800" b="1" dirty="0"/>
              <a:t> peut-il aider à surmonter les défis liés à la généralisation des modèles de diagnostic radiologique à différentes localisations et à différents ensembles de données ?</a:t>
            </a:r>
            <a:endParaRPr lang="fr-FR" sz="1800" dirty="0"/>
          </a:p>
          <a:p>
            <a:r>
              <a:rPr lang="fr-FR" sz="1800" dirty="0"/>
              <a:t/>
            </a:r>
            <a:br>
              <a:rPr lang="fr-FR" sz="1800" dirty="0"/>
            </a:br>
            <a:endParaRPr lang="fr-FR" sz="1700" b="1" dirty="0"/>
          </a:p>
        </p:txBody>
      </p:sp>
      <p:sp>
        <p:nvSpPr>
          <p:cNvPr id="6" name="Espace réservé du numéro de diapositive 5"/>
          <p:cNvSpPr>
            <a:spLocks noGrp="1"/>
          </p:cNvSpPr>
          <p:nvPr>
            <p:ph type="sldNum" sz="quarter" idx="12"/>
          </p:nvPr>
        </p:nvSpPr>
        <p:spPr/>
        <p:txBody>
          <a:bodyPr/>
          <a:lstStyle/>
          <a:p>
            <a:pPr rtl="0"/>
            <a:fld id="{58FB4751-880F-D840-AAA9-3A15815CC996}" type="slidenum">
              <a:rPr lang="fr-FR" smtClean="0"/>
              <a:t>4</a:t>
            </a:fld>
            <a:endParaRPr lang="fr-FR" dirty="0"/>
          </a:p>
        </p:txBody>
      </p:sp>
    </p:spTree>
    <p:extLst>
      <p:ext uri="{BB962C8B-B14F-4D97-AF65-F5344CB8AC3E}">
        <p14:creationId xmlns:p14="http://schemas.microsoft.com/office/powerpoint/2010/main" val="10887433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576072" y="704087"/>
            <a:ext cx="5969107" cy="980333"/>
          </a:xfrm>
        </p:spPr>
        <p:txBody>
          <a:bodyPr/>
          <a:lstStyle/>
          <a:p>
            <a:r>
              <a:rPr lang="fr-FR" sz="1800" b="1" dirty="0"/>
              <a:t>Comment AI, en particulier les réseaux neuronaux </a:t>
            </a:r>
            <a:r>
              <a:rPr lang="fr-FR" sz="1800" b="1" dirty="0" err="1"/>
              <a:t>convolutionnels</a:t>
            </a:r>
            <a:r>
              <a:rPr lang="fr-FR" sz="1800" b="1" dirty="0"/>
              <a:t> (CNN), peut-il améliorer le diagnostic en radiologie ?</a:t>
            </a:r>
            <a:r>
              <a:rPr lang="fr-FR" sz="1800" u="sng" dirty="0">
                <a:solidFill>
                  <a:schemeClr val="tx1">
                    <a:lumMod val="50000"/>
                  </a:schemeClr>
                </a:solidFill>
              </a:rPr>
              <a:t/>
            </a:r>
            <a:br>
              <a:rPr lang="fr-FR" sz="1800" u="sng" dirty="0">
                <a:solidFill>
                  <a:schemeClr val="tx1">
                    <a:lumMod val="50000"/>
                  </a:schemeClr>
                </a:solidFill>
              </a:rPr>
            </a:br>
            <a:endParaRPr lang="fr-FR" sz="1800" dirty="0"/>
          </a:p>
        </p:txBody>
      </p:sp>
      <p:sp>
        <p:nvSpPr>
          <p:cNvPr id="3" name="Espace réservé du contenu 2"/>
          <p:cNvSpPr>
            <a:spLocks noGrp="1"/>
          </p:cNvSpPr>
          <p:nvPr>
            <p:ph idx="1"/>
          </p:nvPr>
        </p:nvSpPr>
        <p:spPr>
          <a:xfrm>
            <a:off x="576072" y="1901952"/>
            <a:ext cx="6161612" cy="3877056"/>
          </a:xfrm>
        </p:spPr>
        <p:txBody>
          <a:bodyPr>
            <a:normAutofit/>
          </a:bodyPr>
          <a:lstStyle/>
          <a:p>
            <a:r>
              <a:rPr lang="en-US" sz="2000" dirty="0"/>
              <a:t>Deep learning with convolutional neural networks (CNNs) is recently gaining wide attention for its high performance in recognizing images. If CNNs realize their promise in the context of radiology, they are anticipated to help radiologists achieve diagnostic excellence and to enhance patient healthcare</a:t>
            </a:r>
            <a:r>
              <a:rPr lang="en-US" sz="2000" dirty="0" smtClean="0"/>
              <a:t>.[1]</a:t>
            </a:r>
            <a:endParaRPr lang="fr-FR" sz="2000" dirty="0"/>
          </a:p>
        </p:txBody>
      </p:sp>
      <p:sp>
        <p:nvSpPr>
          <p:cNvPr id="4" name="Espace réservé de la date 3"/>
          <p:cNvSpPr>
            <a:spLocks noGrp="1"/>
          </p:cNvSpPr>
          <p:nvPr>
            <p:ph type="dt" sz="half" idx="10"/>
          </p:nvPr>
        </p:nvSpPr>
        <p:spPr/>
        <p:txBody>
          <a:bodyPr/>
          <a:lstStyle/>
          <a:p>
            <a:pPr rtl="0"/>
            <a:r>
              <a:rPr lang="fr-FR" smtClean="0"/>
              <a:t>20XX</a:t>
            </a:r>
            <a:endParaRPr lang="fr-FR"/>
          </a:p>
        </p:txBody>
      </p:sp>
      <p:sp>
        <p:nvSpPr>
          <p:cNvPr id="5" name="Espace réservé du pied de page 4"/>
          <p:cNvSpPr>
            <a:spLocks noGrp="1"/>
          </p:cNvSpPr>
          <p:nvPr>
            <p:ph type="ftr" sz="quarter" idx="11"/>
          </p:nvPr>
        </p:nvSpPr>
        <p:spPr/>
        <p:txBody>
          <a:bodyPr/>
          <a:lstStyle/>
          <a:p>
            <a:pPr rtl="0"/>
            <a:r>
              <a:rPr lang="fr-FR" smtClean="0"/>
              <a:t>titre de la présentation</a:t>
            </a:r>
            <a:endParaRPr lang="fr-FR"/>
          </a:p>
        </p:txBody>
      </p:sp>
      <p:sp>
        <p:nvSpPr>
          <p:cNvPr id="6" name="Espace réservé du numéro de diapositive 5"/>
          <p:cNvSpPr>
            <a:spLocks noGrp="1"/>
          </p:cNvSpPr>
          <p:nvPr>
            <p:ph type="sldNum" sz="quarter" idx="12"/>
          </p:nvPr>
        </p:nvSpPr>
        <p:spPr/>
        <p:txBody>
          <a:bodyPr/>
          <a:lstStyle/>
          <a:p>
            <a:pPr rtl="0"/>
            <a:fld id="{58FB4751-880F-D840-AAA9-3A15815CC996}" type="slidenum">
              <a:rPr lang="fr-FR" smtClean="0"/>
              <a:t>5</a:t>
            </a:fld>
            <a:endParaRPr lang="fr-FR" dirty="0"/>
          </a:p>
        </p:txBody>
      </p:sp>
    </p:spTree>
    <p:extLst>
      <p:ext uri="{BB962C8B-B14F-4D97-AF65-F5344CB8AC3E}">
        <p14:creationId xmlns:p14="http://schemas.microsoft.com/office/powerpoint/2010/main" val="218195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2000" b="1" dirty="0"/>
              <a:t>Quels sont les avantages et les limites de l'utilisation du AI dans l'interprétation des images radiologiques ?</a:t>
            </a:r>
            <a:br>
              <a:rPr lang="fr-FR" sz="2000" b="1" dirty="0"/>
            </a:br>
            <a:endParaRPr lang="fr-FR" sz="2000" dirty="0"/>
          </a:p>
        </p:txBody>
      </p:sp>
      <p:sp>
        <p:nvSpPr>
          <p:cNvPr id="3" name="Espace réservé du contenu 2"/>
          <p:cNvSpPr>
            <a:spLocks noGrp="1"/>
          </p:cNvSpPr>
          <p:nvPr>
            <p:ph idx="1"/>
          </p:nvPr>
        </p:nvSpPr>
        <p:spPr/>
        <p:txBody>
          <a:bodyPr>
            <a:normAutofit/>
          </a:bodyPr>
          <a:lstStyle/>
          <a:p>
            <a:r>
              <a:rPr lang="en-US" sz="2000" dirty="0"/>
              <a:t>Taking these four studies together, we can interpret that deep learning is currently able to diagnose a number of conditions using radiological data, but such diagnostic models may not be robust to a change in location</a:t>
            </a:r>
            <a:r>
              <a:rPr lang="en-US" sz="2000" dirty="0" smtClean="0"/>
              <a:t>.</a:t>
            </a:r>
          </a:p>
          <a:p>
            <a:r>
              <a:rPr lang="en-US" sz="2000" dirty="0"/>
              <a:t>However, there's a notable caveat regarding their robustness to changes in location, as evidenced by the decreased performance on external data.</a:t>
            </a:r>
            <a:endParaRPr lang="fr-FR" sz="2000" dirty="0"/>
          </a:p>
        </p:txBody>
      </p:sp>
      <p:sp>
        <p:nvSpPr>
          <p:cNvPr id="4" name="Espace réservé de la date 3"/>
          <p:cNvSpPr>
            <a:spLocks noGrp="1"/>
          </p:cNvSpPr>
          <p:nvPr>
            <p:ph type="dt" sz="half" idx="10"/>
          </p:nvPr>
        </p:nvSpPr>
        <p:spPr/>
        <p:txBody>
          <a:bodyPr/>
          <a:lstStyle/>
          <a:p>
            <a:pPr rtl="0"/>
            <a:r>
              <a:rPr lang="fr-FR" smtClean="0"/>
              <a:t>20XX</a:t>
            </a:r>
            <a:endParaRPr lang="fr-FR"/>
          </a:p>
        </p:txBody>
      </p:sp>
      <p:sp>
        <p:nvSpPr>
          <p:cNvPr id="5" name="Espace réservé du pied de page 4"/>
          <p:cNvSpPr>
            <a:spLocks noGrp="1"/>
          </p:cNvSpPr>
          <p:nvPr>
            <p:ph type="ftr" sz="quarter" idx="11"/>
          </p:nvPr>
        </p:nvSpPr>
        <p:spPr/>
        <p:txBody>
          <a:bodyPr/>
          <a:lstStyle/>
          <a:p>
            <a:pPr rtl="0"/>
            <a:r>
              <a:rPr lang="fr-FR" smtClean="0"/>
              <a:t>titre de la présentation</a:t>
            </a:r>
            <a:endParaRPr lang="fr-FR"/>
          </a:p>
        </p:txBody>
      </p:sp>
      <p:sp>
        <p:nvSpPr>
          <p:cNvPr id="6" name="Espace réservé du numéro de diapositive 5"/>
          <p:cNvSpPr>
            <a:spLocks noGrp="1"/>
          </p:cNvSpPr>
          <p:nvPr>
            <p:ph type="sldNum" sz="quarter" idx="12"/>
          </p:nvPr>
        </p:nvSpPr>
        <p:spPr/>
        <p:txBody>
          <a:bodyPr/>
          <a:lstStyle/>
          <a:p>
            <a:pPr rtl="0"/>
            <a:fld id="{58FB4751-880F-D840-AAA9-3A15815CC996}" type="slidenum">
              <a:rPr lang="fr-FR" smtClean="0"/>
              <a:t>6</a:t>
            </a:fld>
            <a:endParaRPr lang="fr-FR" dirty="0"/>
          </a:p>
        </p:txBody>
      </p:sp>
    </p:spTree>
    <p:extLst>
      <p:ext uri="{BB962C8B-B14F-4D97-AF65-F5344CB8AC3E}">
        <p14:creationId xmlns:p14="http://schemas.microsoft.com/office/powerpoint/2010/main" val="1558992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1800" b="1" dirty="0"/>
              <a:t>Comment le </a:t>
            </a:r>
            <a:r>
              <a:rPr lang="fr-FR" sz="1800" b="1" dirty="0" err="1"/>
              <a:t>deep</a:t>
            </a:r>
            <a:r>
              <a:rPr lang="fr-FR" sz="1800" b="1" dirty="0"/>
              <a:t> </a:t>
            </a:r>
            <a:r>
              <a:rPr lang="fr-FR" sz="1800" b="1" dirty="0" err="1"/>
              <a:t>learning</a:t>
            </a:r>
            <a:r>
              <a:rPr lang="fr-FR" sz="1800" b="1" dirty="0"/>
              <a:t> peut-il aider à surmonter les défis liés à la généralisation des modèles de diagnostic radiologique à différentes localisations et à différents ensembles de données ?</a:t>
            </a:r>
            <a:r>
              <a:rPr lang="fr-FR" sz="1800" dirty="0"/>
              <a:t/>
            </a:r>
            <a:br>
              <a:rPr lang="fr-FR" sz="1800" dirty="0"/>
            </a:br>
            <a:r>
              <a:rPr lang="fr-FR" sz="1800" dirty="0"/>
              <a:t/>
            </a:r>
            <a:br>
              <a:rPr lang="fr-FR" sz="1800" dirty="0"/>
            </a:br>
            <a:endParaRPr lang="fr-FR" sz="1800" dirty="0"/>
          </a:p>
        </p:txBody>
      </p:sp>
      <p:sp>
        <p:nvSpPr>
          <p:cNvPr id="3" name="Espace réservé du contenu 2"/>
          <p:cNvSpPr>
            <a:spLocks noGrp="1"/>
          </p:cNvSpPr>
          <p:nvPr>
            <p:ph idx="1"/>
          </p:nvPr>
        </p:nvSpPr>
        <p:spPr/>
        <p:txBody>
          <a:bodyPr>
            <a:normAutofit/>
          </a:bodyPr>
          <a:lstStyle/>
          <a:p>
            <a:r>
              <a:rPr lang="en-US" sz="2400" dirty="0"/>
              <a:t>Meanwhile, Eric </a:t>
            </a:r>
            <a:r>
              <a:rPr lang="en-US" sz="2400" dirty="0" err="1"/>
              <a:t>Oermann</a:t>
            </a:r>
            <a:r>
              <a:rPr lang="en-US" sz="2400" dirty="0"/>
              <a:t> and colleagues investigated how well deep learning models that detected pneumonia on chest radiography generalized across different hospitals. They found that models trained on pooled data from sites with different pneumonia prevalence performed well on new pooled data from these same sites (AUC of 0.93–0.94) but significantly less well on external data (AUC 0.75–0.89); additional analyses supported the interpretation that deep learning models diagnosing pneumonia on chest radiography are able to exploit confounding information that is associated with pneumonia prevalence [3].</a:t>
            </a:r>
            <a:endParaRPr lang="fr-FR" sz="2400" dirty="0"/>
          </a:p>
        </p:txBody>
      </p:sp>
      <p:sp>
        <p:nvSpPr>
          <p:cNvPr id="4" name="Espace réservé de la date 3"/>
          <p:cNvSpPr>
            <a:spLocks noGrp="1"/>
          </p:cNvSpPr>
          <p:nvPr>
            <p:ph type="dt" sz="half" idx="10"/>
          </p:nvPr>
        </p:nvSpPr>
        <p:spPr/>
        <p:txBody>
          <a:bodyPr/>
          <a:lstStyle/>
          <a:p>
            <a:pPr rtl="0"/>
            <a:r>
              <a:rPr lang="fr-FR" smtClean="0"/>
              <a:t>20XX</a:t>
            </a:r>
            <a:endParaRPr lang="fr-FR"/>
          </a:p>
        </p:txBody>
      </p:sp>
      <p:sp>
        <p:nvSpPr>
          <p:cNvPr id="5" name="Espace réservé du pied de page 4"/>
          <p:cNvSpPr>
            <a:spLocks noGrp="1"/>
          </p:cNvSpPr>
          <p:nvPr>
            <p:ph type="ftr" sz="quarter" idx="11"/>
          </p:nvPr>
        </p:nvSpPr>
        <p:spPr/>
        <p:txBody>
          <a:bodyPr/>
          <a:lstStyle/>
          <a:p>
            <a:pPr rtl="0"/>
            <a:r>
              <a:rPr lang="fr-FR" smtClean="0"/>
              <a:t>titre de la présentation</a:t>
            </a:r>
            <a:endParaRPr lang="fr-FR"/>
          </a:p>
        </p:txBody>
      </p:sp>
      <p:sp>
        <p:nvSpPr>
          <p:cNvPr id="6" name="Espace réservé du numéro de diapositive 5"/>
          <p:cNvSpPr>
            <a:spLocks noGrp="1"/>
          </p:cNvSpPr>
          <p:nvPr>
            <p:ph type="sldNum" sz="quarter" idx="12"/>
          </p:nvPr>
        </p:nvSpPr>
        <p:spPr/>
        <p:txBody>
          <a:bodyPr/>
          <a:lstStyle/>
          <a:p>
            <a:pPr rtl="0"/>
            <a:fld id="{58FB4751-880F-D840-AAA9-3A15815CC996}" type="slidenum">
              <a:rPr lang="fr-FR" smtClean="0"/>
              <a:t>7</a:t>
            </a:fld>
            <a:endParaRPr lang="fr-FR" dirty="0"/>
          </a:p>
        </p:txBody>
      </p:sp>
    </p:spTree>
    <p:extLst>
      <p:ext uri="{BB962C8B-B14F-4D97-AF65-F5344CB8AC3E}">
        <p14:creationId xmlns:p14="http://schemas.microsoft.com/office/powerpoint/2010/main" val="3928591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idx="1"/>
          </p:nvPr>
        </p:nvSpPr>
        <p:spPr/>
        <p:txBody>
          <a:bodyPr/>
          <a:lstStyle/>
          <a:p>
            <a:endParaRPr lang="fr-FR"/>
          </a:p>
        </p:txBody>
      </p:sp>
      <p:sp>
        <p:nvSpPr>
          <p:cNvPr id="3" name="Espace réservé du contenu 2"/>
          <p:cNvSpPr>
            <a:spLocks noGrp="1"/>
          </p:cNvSpPr>
          <p:nvPr>
            <p:ph sz="half" idx="2"/>
          </p:nvPr>
        </p:nvSpPr>
        <p:spPr/>
        <p:txBody>
          <a:bodyPr/>
          <a:lstStyle/>
          <a:p>
            <a:endParaRPr lang="fr-FR"/>
          </a:p>
        </p:txBody>
      </p:sp>
      <p:sp>
        <p:nvSpPr>
          <p:cNvPr id="4" name="Espace réservé du texte 3"/>
          <p:cNvSpPr>
            <a:spLocks noGrp="1"/>
          </p:cNvSpPr>
          <p:nvPr>
            <p:ph type="body" sz="quarter" idx="3"/>
          </p:nvPr>
        </p:nvSpPr>
        <p:spPr/>
        <p:txBody>
          <a:bodyPr/>
          <a:lstStyle/>
          <a:p>
            <a:endParaRPr lang="fr-FR"/>
          </a:p>
        </p:txBody>
      </p:sp>
      <p:sp>
        <p:nvSpPr>
          <p:cNvPr id="5" name="Espace réservé du contenu 4"/>
          <p:cNvSpPr>
            <a:spLocks noGrp="1"/>
          </p:cNvSpPr>
          <p:nvPr>
            <p:ph sz="quarter" idx="4"/>
          </p:nvPr>
        </p:nvSpPr>
        <p:spPr/>
        <p:txBody>
          <a:bodyPr/>
          <a:lstStyle/>
          <a:p>
            <a:endParaRPr lang="fr-FR"/>
          </a:p>
        </p:txBody>
      </p:sp>
      <p:sp>
        <p:nvSpPr>
          <p:cNvPr id="6" name="Espace réservé de la date 5"/>
          <p:cNvSpPr>
            <a:spLocks noGrp="1"/>
          </p:cNvSpPr>
          <p:nvPr>
            <p:ph type="dt" sz="half" idx="10"/>
          </p:nvPr>
        </p:nvSpPr>
        <p:spPr/>
        <p:txBody>
          <a:bodyPr/>
          <a:lstStyle/>
          <a:p>
            <a:pPr rtl="0"/>
            <a:r>
              <a:rPr lang="fr-FR" smtClean="0"/>
              <a:t>20XX</a:t>
            </a:r>
            <a:endParaRPr lang="fr-FR"/>
          </a:p>
        </p:txBody>
      </p:sp>
      <p:sp>
        <p:nvSpPr>
          <p:cNvPr id="7" name="Espace réservé du pied de page 6"/>
          <p:cNvSpPr>
            <a:spLocks noGrp="1"/>
          </p:cNvSpPr>
          <p:nvPr>
            <p:ph type="ftr" sz="quarter" idx="11"/>
          </p:nvPr>
        </p:nvSpPr>
        <p:spPr/>
        <p:txBody>
          <a:bodyPr/>
          <a:lstStyle/>
          <a:p>
            <a:pPr rtl="0"/>
            <a:r>
              <a:rPr lang="fr-FR" smtClean="0"/>
              <a:t>titre de la présentation</a:t>
            </a:r>
            <a:endParaRPr lang="fr-FR"/>
          </a:p>
        </p:txBody>
      </p:sp>
      <p:sp>
        <p:nvSpPr>
          <p:cNvPr id="8" name="Espace réservé du numéro de diapositive 7"/>
          <p:cNvSpPr>
            <a:spLocks noGrp="1"/>
          </p:cNvSpPr>
          <p:nvPr>
            <p:ph type="sldNum" sz="quarter" idx="12"/>
          </p:nvPr>
        </p:nvSpPr>
        <p:spPr/>
        <p:txBody>
          <a:bodyPr/>
          <a:lstStyle/>
          <a:p>
            <a:pPr rtl="0"/>
            <a:fld id="{58FB4751-880F-D840-AAA9-3A15815CC996}" type="slidenum">
              <a:rPr lang="fr-FR" smtClean="0"/>
              <a:pPr rtl="0"/>
              <a:t>8</a:t>
            </a:fld>
            <a:endParaRPr lang="fr-FR" dirty="0"/>
          </a:p>
        </p:txBody>
      </p:sp>
      <p:sp>
        <p:nvSpPr>
          <p:cNvPr id="9" name="Titre 8"/>
          <p:cNvSpPr>
            <a:spLocks noGrp="1"/>
          </p:cNvSpPr>
          <p:nvPr>
            <p:ph type="title"/>
          </p:nvPr>
        </p:nvSpPr>
        <p:spPr/>
        <p:txBody>
          <a:bodyPr/>
          <a:lstStyle/>
          <a:p>
            <a:endParaRPr lang="fr-FR"/>
          </a:p>
        </p:txBody>
      </p:sp>
      <p:sp>
        <p:nvSpPr>
          <p:cNvPr id="10" name="Espace réservé du texte 9"/>
          <p:cNvSpPr>
            <a:spLocks noGrp="1"/>
          </p:cNvSpPr>
          <p:nvPr>
            <p:ph type="body" sz="quarter" idx="13"/>
          </p:nvPr>
        </p:nvSpPr>
        <p:spPr/>
        <p:txBody>
          <a:bodyPr/>
          <a:lstStyle/>
          <a:p>
            <a:endParaRPr lang="fr-FR"/>
          </a:p>
        </p:txBody>
      </p:sp>
      <p:sp>
        <p:nvSpPr>
          <p:cNvPr id="11" name="Espace réservé du contenu 10"/>
          <p:cNvSpPr>
            <a:spLocks noGrp="1"/>
          </p:cNvSpPr>
          <p:nvPr>
            <p:ph sz="quarter" idx="14"/>
          </p:nvPr>
        </p:nvSpPr>
        <p:spPr/>
        <p:txBody>
          <a:bodyPr/>
          <a:lstStyle/>
          <a:p>
            <a:endParaRPr lang="fr-FR"/>
          </a:p>
        </p:txBody>
      </p:sp>
    </p:spTree>
    <p:extLst>
      <p:ext uri="{BB962C8B-B14F-4D97-AF65-F5344CB8AC3E}">
        <p14:creationId xmlns:p14="http://schemas.microsoft.com/office/powerpoint/2010/main" val="3679532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z="3600" u="sng" dirty="0">
                <a:solidFill>
                  <a:schemeClr val="accent2">
                    <a:lumMod val="75000"/>
                  </a:schemeClr>
                </a:solidFill>
              </a:rPr>
              <a:t>Comment les hôpitaux gèrent-ils les données de santé </a:t>
            </a:r>
            <a:r>
              <a:rPr lang="fr-FR" sz="3600" u="sng" dirty="0" smtClean="0">
                <a:solidFill>
                  <a:schemeClr val="accent2">
                    <a:lumMod val="75000"/>
                  </a:schemeClr>
                </a:solidFill>
              </a:rPr>
              <a:t>?</a:t>
            </a:r>
            <a:endParaRPr lang="fr-FR" sz="3600" dirty="0">
              <a:solidFill>
                <a:schemeClr val="accent2">
                  <a:lumMod val="75000"/>
                </a:schemeClr>
              </a:solidFill>
            </a:endParaRPr>
          </a:p>
        </p:txBody>
      </p:sp>
      <p:sp>
        <p:nvSpPr>
          <p:cNvPr id="3" name="Espace réservé du contenu 2"/>
          <p:cNvSpPr>
            <a:spLocks noGrp="1"/>
          </p:cNvSpPr>
          <p:nvPr>
            <p:ph idx="1"/>
          </p:nvPr>
        </p:nvSpPr>
        <p:spPr/>
        <p:txBody>
          <a:bodyPr>
            <a:normAutofit/>
          </a:bodyPr>
          <a:lstStyle/>
          <a:p>
            <a:pPr algn="just"/>
            <a:r>
              <a:rPr lang="fr-FR" sz="2400" dirty="0"/>
              <a:t>L'application de l'IA permettra d'améliorer la sécurité des patients en aidant le médecin à consulter rapidement des données provenant de sources diverses, à les synthétiser afin de prendre de meilleures décisions médicales, plus pertinentes, dans le cadre d'un système de santé complexe</a:t>
            </a:r>
            <a:r>
              <a:rPr lang="fr-FR" sz="2400" dirty="0" smtClean="0"/>
              <a:t>.[1]</a:t>
            </a:r>
            <a:endParaRPr lang="fr-FR" sz="1800" dirty="0"/>
          </a:p>
        </p:txBody>
      </p:sp>
      <p:sp>
        <p:nvSpPr>
          <p:cNvPr id="6" name="Espace réservé du numéro de diapositive 5"/>
          <p:cNvSpPr>
            <a:spLocks noGrp="1"/>
          </p:cNvSpPr>
          <p:nvPr>
            <p:ph type="sldNum" sz="quarter" idx="12"/>
          </p:nvPr>
        </p:nvSpPr>
        <p:spPr/>
        <p:txBody>
          <a:bodyPr/>
          <a:lstStyle/>
          <a:p>
            <a:pPr rtl="0"/>
            <a:fld id="{58FB4751-880F-D840-AAA9-3A15815CC996}" type="slidenum">
              <a:rPr lang="fr-FR" smtClean="0"/>
              <a:t>9</a:t>
            </a:fld>
            <a:endParaRPr lang="fr-FR" dirty="0"/>
          </a:p>
        </p:txBody>
      </p:sp>
    </p:spTree>
    <p:extLst>
      <p:ext uri="{BB962C8B-B14F-4D97-AF65-F5344CB8AC3E}">
        <p14:creationId xmlns:p14="http://schemas.microsoft.com/office/powerpoint/2010/main" val="2585687477"/>
      </p:ext>
    </p:extLst>
  </p:cSld>
  <p:clrMapOvr>
    <a:masterClrMapping/>
  </p:clrMapOvr>
  <p:timing>
    <p:tnLst>
      <p:par>
        <p:cTn id="1" dur="indefinite" restart="never" nodeType="tmRoot"/>
      </p:par>
    </p:tnLst>
  </p:timing>
</p:sld>
</file>

<file path=ppt/theme/theme1.xml><?xml version="1.0" encoding="utf-8"?>
<a:theme xmlns:a="http://schemas.openxmlformats.org/drawingml/2006/main" name="Personnalisé">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8770736_TF11964407_Win32" id="{F6C2ABF3-C322-42BE-B48A-63C78EC4C218}" vid="{F577DF72-62B0-42B0-B34E-786789A7979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{DE83BC00-8FD1-47AE-9137-42D6D69E76B3}tf11964407_win32</Template>
  <TotalTime>159</TotalTime>
  <Words>1060</Words>
  <Application>Microsoft Office PowerPoint</Application>
  <PresentationFormat>Grand écran</PresentationFormat>
  <Paragraphs>71</Paragraphs>
  <Slides>15</Slides>
  <Notes>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15</vt:i4>
      </vt:variant>
    </vt:vector>
  </HeadingPairs>
  <TitlesOfParts>
    <vt:vector size="25" baseType="lpstr">
      <vt:lpstr>Arial</vt:lpstr>
      <vt:lpstr>Calibri</vt:lpstr>
      <vt:lpstr>Courier New</vt:lpstr>
      <vt:lpstr>Gill Sans Nova</vt:lpstr>
      <vt:lpstr>Gill Sans Nova Light</vt:lpstr>
      <vt:lpstr>Gill Sans Nova Light (Corps)</vt:lpstr>
      <vt:lpstr>Sagona Book</vt:lpstr>
      <vt:lpstr>Tahoma</vt:lpstr>
      <vt:lpstr>Times New Roman</vt:lpstr>
      <vt:lpstr>Personnalisé</vt:lpstr>
      <vt:lpstr>Le rôle éthique, légal et technique de l'IA dans la radiologie</vt:lpstr>
      <vt:lpstr>Plan:</vt:lpstr>
      <vt:lpstr>Présentation PowerPoint</vt:lpstr>
      <vt:lpstr>Problématique</vt:lpstr>
      <vt:lpstr>Comment AI, en particulier les réseaux neuronaux convolutionnels (CNN), peut-il améliorer le diagnostic en radiologie ? </vt:lpstr>
      <vt:lpstr>Quels sont les avantages et les limites de l'utilisation du AI dans l'interprétation des images radiologiques ? </vt:lpstr>
      <vt:lpstr>Comment le deep learning peut-il aider à surmonter les défis liés à la généralisation des modèles de diagnostic radiologique à différentes localisations et à différents ensembles de données ?  </vt:lpstr>
      <vt:lpstr>Présentation PowerPoint</vt:lpstr>
      <vt:lpstr>Comment les hôpitaux gèrent-ils les données de santé ?</vt:lpstr>
      <vt:lpstr>Comment la technologie de l'intelligence artificielle est-elle utilisée pour améliorer la santé et la médecine, et quelles sont les implications éthiques qui en découlent ? </vt:lpstr>
      <vt:lpstr>Présentation PowerPoint</vt:lpstr>
      <vt:lpstr> Comment l'intelligence artificielle va-t-elle changer la santé ? </vt:lpstr>
      <vt:lpstr>Présentation PowerPoint</vt:lpstr>
      <vt:lpstr>Conclusion:</vt:lpstr>
      <vt:lpstr>Référence: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L'intelligence artificielle dans le domaine de la santé</dc:title>
  <dc:creator>Aya Amin</dc:creator>
  <cp:lastModifiedBy>lenovo</cp:lastModifiedBy>
  <cp:revision>17</cp:revision>
  <dcterms:created xsi:type="dcterms:W3CDTF">2024-02-29T19:49:27Z</dcterms:created>
  <dcterms:modified xsi:type="dcterms:W3CDTF">2024-05-10T09:18:01Z</dcterms:modified>
</cp:coreProperties>
</file>