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o novelo" initials="An" lastIdx="1" clrIdx="0">
    <p:extLst>
      <p:ext uri="{19B8F6BF-5375-455C-9EA6-DF929625EA0E}">
        <p15:presenceInfo xmlns:p15="http://schemas.microsoft.com/office/powerpoint/2012/main" userId="e9b494292a9578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90"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24T14:59:14.420" idx="1">
    <p:pos x="10" y="10"/>
    <p:text>It is worth noting, that the total timespan of the described development cycles is wider than ten years, covers several versions of the IDE tools and includes surveys from several dozen of employees.</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C627D9-5B01-4B63-8F94-20A9ED3B514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CA3D8AA3-0111-47E2-944C-E135123C11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BD8B33BC-DB11-4E22-B132-7661DA15E3E7}"/>
              </a:ext>
            </a:extLst>
          </p:cNvPr>
          <p:cNvSpPr>
            <a:spLocks noGrp="1"/>
          </p:cNvSpPr>
          <p:nvPr>
            <p:ph type="dt" sz="half" idx="10"/>
          </p:nvPr>
        </p:nvSpPr>
        <p:spPr/>
        <p:txBody>
          <a:bodyPr/>
          <a:lstStyle/>
          <a:p>
            <a:fld id="{491F5466-BBDB-474D-AD69-AC4CEEF4BBD8}" type="datetimeFigureOut">
              <a:rPr lang="es-MX" smtClean="0"/>
              <a:t>24/03/2020</a:t>
            </a:fld>
            <a:endParaRPr lang="es-MX"/>
          </a:p>
        </p:txBody>
      </p:sp>
      <p:sp>
        <p:nvSpPr>
          <p:cNvPr id="5" name="Marcador de pie de página 4">
            <a:extLst>
              <a:ext uri="{FF2B5EF4-FFF2-40B4-BE49-F238E27FC236}">
                <a16:creationId xmlns:a16="http://schemas.microsoft.com/office/drawing/2014/main" id="{6007A5B5-5871-4E9F-AB96-4FEF30BDA63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BE4AB28-CE06-4C57-8C8A-C173B0063712}"/>
              </a:ext>
            </a:extLst>
          </p:cNvPr>
          <p:cNvSpPr>
            <a:spLocks noGrp="1"/>
          </p:cNvSpPr>
          <p:nvPr>
            <p:ph type="sldNum" sz="quarter" idx="12"/>
          </p:nvPr>
        </p:nvSpPr>
        <p:spPr/>
        <p:txBody>
          <a:bodyPr/>
          <a:lstStyle/>
          <a:p>
            <a:fld id="{74A361E5-CB27-4BAF-B476-173AB485FEB0}" type="slidenum">
              <a:rPr lang="es-MX" smtClean="0"/>
              <a:t>‹Nº›</a:t>
            </a:fld>
            <a:endParaRPr lang="es-MX"/>
          </a:p>
        </p:txBody>
      </p:sp>
    </p:spTree>
    <p:extLst>
      <p:ext uri="{BB962C8B-B14F-4D97-AF65-F5344CB8AC3E}">
        <p14:creationId xmlns:p14="http://schemas.microsoft.com/office/powerpoint/2010/main" val="332288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99FF8B-4CBB-477B-A2D4-BF35E217D76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A758206-E9A9-491E-AD7A-AC77AB49391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C44D0AB-0B34-4B66-A026-1C5E99E0C650}"/>
              </a:ext>
            </a:extLst>
          </p:cNvPr>
          <p:cNvSpPr>
            <a:spLocks noGrp="1"/>
          </p:cNvSpPr>
          <p:nvPr>
            <p:ph type="dt" sz="half" idx="10"/>
          </p:nvPr>
        </p:nvSpPr>
        <p:spPr/>
        <p:txBody>
          <a:bodyPr/>
          <a:lstStyle/>
          <a:p>
            <a:fld id="{491F5466-BBDB-474D-AD69-AC4CEEF4BBD8}" type="datetimeFigureOut">
              <a:rPr lang="es-MX" smtClean="0"/>
              <a:t>24/03/2020</a:t>
            </a:fld>
            <a:endParaRPr lang="es-MX"/>
          </a:p>
        </p:txBody>
      </p:sp>
      <p:sp>
        <p:nvSpPr>
          <p:cNvPr id="5" name="Marcador de pie de página 4">
            <a:extLst>
              <a:ext uri="{FF2B5EF4-FFF2-40B4-BE49-F238E27FC236}">
                <a16:creationId xmlns:a16="http://schemas.microsoft.com/office/drawing/2014/main" id="{85DF368E-270F-48A9-9A85-2DBD0DA7FA8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97C4B14-431C-48D4-897A-3A58068CC867}"/>
              </a:ext>
            </a:extLst>
          </p:cNvPr>
          <p:cNvSpPr>
            <a:spLocks noGrp="1"/>
          </p:cNvSpPr>
          <p:nvPr>
            <p:ph type="sldNum" sz="quarter" idx="12"/>
          </p:nvPr>
        </p:nvSpPr>
        <p:spPr/>
        <p:txBody>
          <a:bodyPr/>
          <a:lstStyle/>
          <a:p>
            <a:fld id="{74A361E5-CB27-4BAF-B476-173AB485FEB0}" type="slidenum">
              <a:rPr lang="es-MX" smtClean="0"/>
              <a:t>‹Nº›</a:t>
            </a:fld>
            <a:endParaRPr lang="es-MX"/>
          </a:p>
        </p:txBody>
      </p:sp>
    </p:spTree>
    <p:extLst>
      <p:ext uri="{BB962C8B-B14F-4D97-AF65-F5344CB8AC3E}">
        <p14:creationId xmlns:p14="http://schemas.microsoft.com/office/powerpoint/2010/main" val="99714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489E65B-9EA1-4884-825A-695D0DE46A6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93E3034-C7ED-4672-AAC5-EC99B182D0C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5AFC1AC-2A43-4F61-94B6-EA95AA43C543}"/>
              </a:ext>
            </a:extLst>
          </p:cNvPr>
          <p:cNvSpPr>
            <a:spLocks noGrp="1"/>
          </p:cNvSpPr>
          <p:nvPr>
            <p:ph type="dt" sz="half" idx="10"/>
          </p:nvPr>
        </p:nvSpPr>
        <p:spPr/>
        <p:txBody>
          <a:bodyPr/>
          <a:lstStyle/>
          <a:p>
            <a:fld id="{491F5466-BBDB-474D-AD69-AC4CEEF4BBD8}" type="datetimeFigureOut">
              <a:rPr lang="es-MX" smtClean="0"/>
              <a:t>24/03/2020</a:t>
            </a:fld>
            <a:endParaRPr lang="es-MX"/>
          </a:p>
        </p:txBody>
      </p:sp>
      <p:sp>
        <p:nvSpPr>
          <p:cNvPr id="5" name="Marcador de pie de página 4">
            <a:extLst>
              <a:ext uri="{FF2B5EF4-FFF2-40B4-BE49-F238E27FC236}">
                <a16:creationId xmlns:a16="http://schemas.microsoft.com/office/drawing/2014/main" id="{C510FC88-1969-4ACF-B428-3D61B2ADF48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3D48774-6F56-46DC-98A4-CEEE9C02C452}"/>
              </a:ext>
            </a:extLst>
          </p:cNvPr>
          <p:cNvSpPr>
            <a:spLocks noGrp="1"/>
          </p:cNvSpPr>
          <p:nvPr>
            <p:ph type="sldNum" sz="quarter" idx="12"/>
          </p:nvPr>
        </p:nvSpPr>
        <p:spPr/>
        <p:txBody>
          <a:bodyPr/>
          <a:lstStyle/>
          <a:p>
            <a:fld id="{74A361E5-CB27-4BAF-B476-173AB485FEB0}" type="slidenum">
              <a:rPr lang="es-MX" smtClean="0"/>
              <a:t>‹Nº›</a:t>
            </a:fld>
            <a:endParaRPr lang="es-MX"/>
          </a:p>
        </p:txBody>
      </p:sp>
    </p:spTree>
    <p:extLst>
      <p:ext uri="{BB962C8B-B14F-4D97-AF65-F5344CB8AC3E}">
        <p14:creationId xmlns:p14="http://schemas.microsoft.com/office/powerpoint/2010/main" val="1039733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B61EEB-8B99-43A5-A061-69BA871F3F9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1EB1F4F-900A-4A38-A14D-8C3AE04AE3D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312DAD0-85CC-40F7-A614-0E03283A4068}"/>
              </a:ext>
            </a:extLst>
          </p:cNvPr>
          <p:cNvSpPr>
            <a:spLocks noGrp="1"/>
          </p:cNvSpPr>
          <p:nvPr>
            <p:ph type="dt" sz="half" idx="10"/>
          </p:nvPr>
        </p:nvSpPr>
        <p:spPr/>
        <p:txBody>
          <a:bodyPr/>
          <a:lstStyle/>
          <a:p>
            <a:fld id="{491F5466-BBDB-474D-AD69-AC4CEEF4BBD8}" type="datetimeFigureOut">
              <a:rPr lang="es-MX" smtClean="0"/>
              <a:t>24/03/2020</a:t>
            </a:fld>
            <a:endParaRPr lang="es-MX"/>
          </a:p>
        </p:txBody>
      </p:sp>
      <p:sp>
        <p:nvSpPr>
          <p:cNvPr id="5" name="Marcador de pie de página 4">
            <a:extLst>
              <a:ext uri="{FF2B5EF4-FFF2-40B4-BE49-F238E27FC236}">
                <a16:creationId xmlns:a16="http://schemas.microsoft.com/office/drawing/2014/main" id="{5D0A59B5-15F7-4F2C-8F43-92C352ED7E5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31F8199-7209-414E-BAC9-53BD5A5F83B0}"/>
              </a:ext>
            </a:extLst>
          </p:cNvPr>
          <p:cNvSpPr>
            <a:spLocks noGrp="1"/>
          </p:cNvSpPr>
          <p:nvPr>
            <p:ph type="sldNum" sz="quarter" idx="12"/>
          </p:nvPr>
        </p:nvSpPr>
        <p:spPr/>
        <p:txBody>
          <a:bodyPr/>
          <a:lstStyle/>
          <a:p>
            <a:fld id="{74A361E5-CB27-4BAF-B476-173AB485FEB0}" type="slidenum">
              <a:rPr lang="es-MX" smtClean="0"/>
              <a:t>‹Nº›</a:t>
            </a:fld>
            <a:endParaRPr lang="es-MX"/>
          </a:p>
        </p:txBody>
      </p:sp>
    </p:spTree>
    <p:extLst>
      <p:ext uri="{BB962C8B-B14F-4D97-AF65-F5344CB8AC3E}">
        <p14:creationId xmlns:p14="http://schemas.microsoft.com/office/powerpoint/2010/main" val="358675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3C81D3-3D36-4DC2-B2DA-B6B61E02416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72E589B-7FD8-4803-9FBC-3AE76C2FDC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666014-83F5-4317-A4B0-EB7389FB55A9}"/>
              </a:ext>
            </a:extLst>
          </p:cNvPr>
          <p:cNvSpPr>
            <a:spLocks noGrp="1"/>
          </p:cNvSpPr>
          <p:nvPr>
            <p:ph type="dt" sz="half" idx="10"/>
          </p:nvPr>
        </p:nvSpPr>
        <p:spPr/>
        <p:txBody>
          <a:bodyPr/>
          <a:lstStyle/>
          <a:p>
            <a:fld id="{491F5466-BBDB-474D-AD69-AC4CEEF4BBD8}" type="datetimeFigureOut">
              <a:rPr lang="es-MX" smtClean="0"/>
              <a:t>24/03/2020</a:t>
            </a:fld>
            <a:endParaRPr lang="es-MX"/>
          </a:p>
        </p:txBody>
      </p:sp>
      <p:sp>
        <p:nvSpPr>
          <p:cNvPr id="5" name="Marcador de pie de página 4">
            <a:extLst>
              <a:ext uri="{FF2B5EF4-FFF2-40B4-BE49-F238E27FC236}">
                <a16:creationId xmlns:a16="http://schemas.microsoft.com/office/drawing/2014/main" id="{92459980-173C-431D-B69F-D6D0DF39E90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08DD482-9958-462C-B6C7-7C3B737F0322}"/>
              </a:ext>
            </a:extLst>
          </p:cNvPr>
          <p:cNvSpPr>
            <a:spLocks noGrp="1"/>
          </p:cNvSpPr>
          <p:nvPr>
            <p:ph type="sldNum" sz="quarter" idx="12"/>
          </p:nvPr>
        </p:nvSpPr>
        <p:spPr/>
        <p:txBody>
          <a:bodyPr/>
          <a:lstStyle/>
          <a:p>
            <a:fld id="{74A361E5-CB27-4BAF-B476-173AB485FEB0}" type="slidenum">
              <a:rPr lang="es-MX" smtClean="0"/>
              <a:t>‹Nº›</a:t>
            </a:fld>
            <a:endParaRPr lang="es-MX"/>
          </a:p>
        </p:txBody>
      </p:sp>
    </p:spTree>
    <p:extLst>
      <p:ext uri="{BB962C8B-B14F-4D97-AF65-F5344CB8AC3E}">
        <p14:creationId xmlns:p14="http://schemas.microsoft.com/office/powerpoint/2010/main" val="2564825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ECC8AC-7EBB-4B2D-97EF-9F597A9F3A9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84E9D14-A2CA-4DB0-B3ED-3A5569DF693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31ED349-8A36-4B4C-A58A-DFAE43D6B1F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B8D99FDB-5F61-492A-8655-AAFE2D636B4D}"/>
              </a:ext>
            </a:extLst>
          </p:cNvPr>
          <p:cNvSpPr>
            <a:spLocks noGrp="1"/>
          </p:cNvSpPr>
          <p:nvPr>
            <p:ph type="dt" sz="half" idx="10"/>
          </p:nvPr>
        </p:nvSpPr>
        <p:spPr/>
        <p:txBody>
          <a:bodyPr/>
          <a:lstStyle/>
          <a:p>
            <a:fld id="{491F5466-BBDB-474D-AD69-AC4CEEF4BBD8}" type="datetimeFigureOut">
              <a:rPr lang="es-MX" smtClean="0"/>
              <a:t>24/03/2020</a:t>
            </a:fld>
            <a:endParaRPr lang="es-MX"/>
          </a:p>
        </p:txBody>
      </p:sp>
      <p:sp>
        <p:nvSpPr>
          <p:cNvPr id="6" name="Marcador de pie de página 5">
            <a:extLst>
              <a:ext uri="{FF2B5EF4-FFF2-40B4-BE49-F238E27FC236}">
                <a16:creationId xmlns:a16="http://schemas.microsoft.com/office/drawing/2014/main" id="{F2746401-870A-4DD8-B7A0-FEA16A9AB73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BED2B07-5205-400B-A551-FC8CF54BCA82}"/>
              </a:ext>
            </a:extLst>
          </p:cNvPr>
          <p:cNvSpPr>
            <a:spLocks noGrp="1"/>
          </p:cNvSpPr>
          <p:nvPr>
            <p:ph type="sldNum" sz="quarter" idx="12"/>
          </p:nvPr>
        </p:nvSpPr>
        <p:spPr/>
        <p:txBody>
          <a:bodyPr/>
          <a:lstStyle/>
          <a:p>
            <a:fld id="{74A361E5-CB27-4BAF-B476-173AB485FEB0}" type="slidenum">
              <a:rPr lang="es-MX" smtClean="0"/>
              <a:t>‹Nº›</a:t>
            </a:fld>
            <a:endParaRPr lang="es-MX"/>
          </a:p>
        </p:txBody>
      </p:sp>
    </p:spTree>
    <p:extLst>
      <p:ext uri="{BB962C8B-B14F-4D97-AF65-F5344CB8AC3E}">
        <p14:creationId xmlns:p14="http://schemas.microsoft.com/office/powerpoint/2010/main" val="3626531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3141EF-A226-4B3D-91CA-A9392FE001C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C6EE24B-43B5-4EE0-8122-B9C49C74DE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4A85E3C-1C07-48CD-9C76-2E50DCDFADD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368E03BE-7FC2-4860-990A-154741797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F8C2019-6D9E-4BB8-993F-ABCBBF2FC5B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0420CE37-ACB5-4DED-8122-AB26614FB182}"/>
              </a:ext>
            </a:extLst>
          </p:cNvPr>
          <p:cNvSpPr>
            <a:spLocks noGrp="1"/>
          </p:cNvSpPr>
          <p:nvPr>
            <p:ph type="dt" sz="half" idx="10"/>
          </p:nvPr>
        </p:nvSpPr>
        <p:spPr/>
        <p:txBody>
          <a:bodyPr/>
          <a:lstStyle/>
          <a:p>
            <a:fld id="{491F5466-BBDB-474D-AD69-AC4CEEF4BBD8}" type="datetimeFigureOut">
              <a:rPr lang="es-MX" smtClean="0"/>
              <a:t>24/03/2020</a:t>
            </a:fld>
            <a:endParaRPr lang="es-MX"/>
          </a:p>
        </p:txBody>
      </p:sp>
      <p:sp>
        <p:nvSpPr>
          <p:cNvPr id="8" name="Marcador de pie de página 7">
            <a:extLst>
              <a:ext uri="{FF2B5EF4-FFF2-40B4-BE49-F238E27FC236}">
                <a16:creationId xmlns:a16="http://schemas.microsoft.com/office/drawing/2014/main" id="{DE12F50D-28C5-47EE-9E0F-834B2AD40DA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7CE51E9C-7437-4150-9907-F0E7984E13FD}"/>
              </a:ext>
            </a:extLst>
          </p:cNvPr>
          <p:cNvSpPr>
            <a:spLocks noGrp="1"/>
          </p:cNvSpPr>
          <p:nvPr>
            <p:ph type="sldNum" sz="quarter" idx="12"/>
          </p:nvPr>
        </p:nvSpPr>
        <p:spPr/>
        <p:txBody>
          <a:bodyPr/>
          <a:lstStyle/>
          <a:p>
            <a:fld id="{74A361E5-CB27-4BAF-B476-173AB485FEB0}" type="slidenum">
              <a:rPr lang="es-MX" smtClean="0"/>
              <a:t>‹Nº›</a:t>
            </a:fld>
            <a:endParaRPr lang="es-MX"/>
          </a:p>
        </p:txBody>
      </p:sp>
    </p:spTree>
    <p:extLst>
      <p:ext uri="{BB962C8B-B14F-4D97-AF65-F5344CB8AC3E}">
        <p14:creationId xmlns:p14="http://schemas.microsoft.com/office/powerpoint/2010/main" val="152876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9FFF8-9891-4550-84F3-A6123D9FC2F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FECD0609-6875-4183-B659-35B494E6BAE4}"/>
              </a:ext>
            </a:extLst>
          </p:cNvPr>
          <p:cNvSpPr>
            <a:spLocks noGrp="1"/>
          </p:cNvSpPr>
          <p:nvPr>
            <p:ph type="dt" sz="half" idx="10"/>
          </p:nvPr>
        </p:nvSpPr>
        <p:spPr/>
        <p:txBody>
          <a:bodyPr/>
          <a:lstStyle/>
          <a:p>
            <a:fld id="{491F5466-BBDB-474D-AD69-AC4CEEF4BBD8}" type="datetimeFigureOut">
              <a:rPr lang="es-MX" smtClean="0"/>
              <a:t>24/03/2020</a:t>
            </a:fld>
            <a:endParaRPr lang="es-MX"/>
          </a:p>
        </p:txBody>
      </p:sp>
      <p:sp>
        <p:nvSpPr>
          <p:cNvPr id="4" name="Marcador de pie de página 3">
            <a:extLst>
              <a:ext uri="{FF2B5EF4-FFF2-40B4-BE49-F238E27FC236}">
                <a16:creationId xmlns:a16="http://schemas.microsoft.com/office/drawing/2014/main" id="{54AD775D-D68A-4FF3-96E4-A916B247544A}"/>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EC270B48-65A8-4A33-8895-E120FF12FC6F}"/>
              </a:ext>
            </a:extLst>
          </p:cNvPr>
          <p:cNvSpPr>
            <a:spLocks noGrp="1"/>
          </p:cNvSpPr>
          <p:nvPr>
            <p:ph type="sldNum" sz="quarter" idx="12"/>
          </p:nvPr>
        </p:nvSpPr>
        <p:spPr/>
        <p:txBody>
          <a:bodyPr/>
          <a:lstStyle/>
          <a:p>
            <a:fld id="{74A361E5-CB27-4BAF-B476-173AB485FEB0}" type="slidenum">
              <a:rPr lang="es-MX" smtClean="0"/>
              <a:t>‹Nº›</a:t>
            </a:fld>
            <a:endParaRPr lang="es-MX"/>
          </a:p>
        </p:txBody>
      </p:sp>
    </p:spTree>
    <p:extLst>
      <p:ext uri="{BB962C8B-B14F-4D97-AF65-F5344CB8AC3E}">
        <p14:creationId xmlns:p14="http://schemas.microsoft.com/office/powerpoint/2010/main" val="3261171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5AD4DF6-986B-421C-A8F4-69E4E6E7BCA4}"/>
              </a:ext>
            </a:extLst>
          </p:cNvPr>
          <p:cNvSpPr>
            <a:spLocks noGrp="1"/>
          </p:cNvSpPr>
          <p:nvPr>
            <p:ph type="dt" sz="half" idx="10"/>
          </p:nvPr>
        </p:nvSpPr>
        <p:spPr/>
        <p:txBody>
          <a:bodyPr/>
          <a:lstStyle/>
          <a:p>
            <a:fld id="{491F5466-BBDB-474D-AD69-AC4CEEF4BBD8}" type="datetimeFigureOut">
              <a:rPr lang="es-MX" smtClean="0"/>
              <a:t>24/03/2020</a:t>
            </a:fld>
            <a:endParaRPr lang="es-MX"/>
          </a:p>
        </p:txBody>
      </p:sp>
      <p:sp>
        <p:nvSpPr>
          <p:cNvPr id="3" name="Marcador de pie de página 2">
            <a:extLst>
              <a:ext uri="{FF2B5EF4-FFF2-40B4-BE49-F238E27FC236}">
                <a16:creationId xmlns:a16="http://schemas.microsoft.com/office/drawing/2014/main" id="{A0B935A9-FED0-4EF2-95BD-9A21867147A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DA1951B3-D3D3-4C13-AD7D-A5ABCC4740FE}"/>
              </a:ext>
            </a:extLst>
          </p:cNvPr>
          <p:cNvSpPr>
            <a:spLocks noGrp="1"/>
          </p:cNvSpPr>
          <p:nvPr>
            <p:ph type="sldNum" sz="quarter" idx="12"/>
          </p:nvPr>
        </p:nvSpPr>
        <p:spPr/>
        <p:txBody>
          <a:bodyPr/>
          <a:lstStyle/>
          <a:p>
            <a:fld id="{74A361E5-CB27-4BAF-B476-173AB485FEB0}" type="slidenum">
              <a:rPr lang="es-MX" smtClean="0"/>
              <a:t>‹Nº›</a:t>
            </a:fld>
            <a:endParaRPr lang="es-MX"/>
          </a:p>
        </p:txBody>
      </p:sp>
    </p:spTree>
    <p:extLst>
      <p:ext uri="{BB962C8B-B14F-4D97-AF65-F5344CB8AC3E}">
        <p14:creationId xmlns:p14="http://schemas.microsoft.com/office/powerpoint/2010/main" val="4238378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4CF94F-3D0A-411E-AD0F-AA06F9B2DE8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D97724C-AFF4-4B50-9341-65914FE29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E1963C87-1DDE-4438-AE37-7122B0FAA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6BECA4D-59CB-46FF-8D6E-13259F73D094}"/>
              </a:ext>
            </a:extLst>
          </p:cNvPr>
          <p:cNvSpPr>
            <a:spLocks noGrp="1"/>
          </p:cNvSpPr>
          <p:nvPr>
            <p:ph type="dt" sz="half" idx="10"/>
          </p:nvPr>
        </p:nvSpPr>
        <p:spPr/>
        <p:txBody>
          <a:bodyPr/>
          <a:lstStyle/>
          <a:p>
            <a:fld id="{491F5466-BBDB-474D-AD69-AC4CEEF4BBD8}" type="datetimeFigureOut">
              <a:rPr lang="es-MX" smtClean="0"/>
              <a:t>24/03/2020</a:t>
            </a:fld>
            <a:endParaRPr lang="es-MX"/>
          </a:p>
        </p:txBody>
      </p:sp>
      <p:sp>
        <p:nvSpPr>
          <p:cNvPr id="6" name="Marcador de pie de página 5">
            <a:extLst>
              <a:ext uri="{FF2B5EF4-FFF2-40B4-BE49-F238E27FC236}">
                <a16:creationId xmlns:a16="http://schemas.microsoft.com/office/drawing/2014/main" id="{AD40EE1D-712D-466C-92CC-84D76683DD3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4BBB8FA-0920-4A0B-8A1D-73721E479084}"/>
              </a:ext>
            </a:extLst>
          </p:cNvPr>
          <p:cNvSpPr>
            <a:spLocks noGrp="1"/>
          </p:cNvSpPr>
          <p:nvPr>
            <p:ph type="sldNum" sz="quarter" idx="12"/>
          </p:nvPr>
        </p:nvSpPr>
        <p:spPr/>
        <p:txBody>
          <a:bodyPr/>
          <a:lstStyle/>
          <a:p>
            <a:fld id="{74A361E5-CB27-4BAF-B476-173AB485FEB0}" type="slidenum">
              <a:rPr lang="es-MX" smtClean="0"/>
              <a:t>‹Nº›</a:t>
            </a:fld>
            <a:endParaRPr lang="es-MX"/>
          </a:p>
        </p:txBody>
      </p:sp>
    </p:spTree>
    <p:extLst>
      <p:ext uri="{BB962C8B-B14F-4D97-AF65-F5344CB8AC3E}">
        <p14:creationId xmlns:p14="http://schemas.microsoft.com/office/powerpoint/2010/main" val="538086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BB4801-8DD4-4CD7-BE85-DAEF96B3964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71716B9-4BD1-4BF0-80A7-F9F397663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D38A86A-6276-4C59-A1A4-B132AC517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543FDC4-4830-4FA7-B18F-E2905D82B8FC}"/>
              </a:ext>
            </a:extLst>
          </p:cNvPr>
          <p:cNvSpPr>
            <a:spLocks noGrp="1"/>
          </p:cNvSpPr>
          <p:nvPr>
            <p:ph type="dt" sz="half" idx="10"/>
          </p:nvPr>
        </p:nvSpPr>
        <p:spPr/>
        <p:txBody>
          <a:bodyPr/>
          <a:lstStyle/>
          <a:p>
            <a:fld id="{491F5466-BBDB-474D-AD69-AC4CEEF4BBD8}" type="datetimeFigureOut">
              <a:rPr lang="es-MX" smtClean="0"/>
              <a:t>24/03/2020</a:t>
            </a:fld>
            <a:endParaRPr lang="es-MX"/>
          </a:p>
        </p:txBody>
      </p:sp>
      <p:sp>
        <p:nvSpPr>
          <p:cNvPr id="6" name="Marcador de pie de página 5">
            <a:extLst>
              <a:ext uri="{FF2B5EF4-FFF2-40B4-BE49-F238E27FC236}">
                <a16:creationId xmlns:a16="http://schemas.microsoft.com/office/drawing/2014/main" id="{FBC03AC7-5FCC-4F3C-8F27-29CF1635658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6BFA878-D8B4-4A61-8048-EC8B63583381}"/>
              </a:ext>
            </a:extLst>
          </p:cNvPr>
          <p:cNvSpPr>
            <a:spLocks noGrp="1"/>
          </p:cNvSpPr>
          <p:nvPr>
            <p:ph type="sldNum" sz="quarter" idx="12"/>
          </p:nvPr>
        </p:nvSpPr>
        <p:spPr/>
        <p:txBody>
          <a:bodyPr/>
          <a:lstStyle/>
          <a:p>
            <a:fld id="{74A361E5-CB27-4BAF-B476-173AB485FEB0}" type="slidenum">
              <a:rPr lang="es-MX" smtClean="0"/>
              <a:t>‹Nº›</a:t>
            </a:fld>
            <a:endParaRPr lang="es-MX"/>
          </a:p>
        </p:txBody>
      </p:sp>
    </p:spTree>
    <p:extLst>
      <p:ext uri="{BB962C8B-B14F-4D97-AF65-F5344CB8AC3E}">
        <p14:creationId xmlns:p14="http://schemas.microsoft.com/office/powerpoint/2010/main" val="440466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39CD193-D08C-4F42-B20E-C8AF8363BC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D74B31E-E648-4A52-9858-02D9975C50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973B4AA-6DF1-42AA-BA98-ABCD65A6AE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F5466-BBDB-474D-AD69-AC4CEEF4BBD8}" type="datetimeFigureOut">
              <a:rPr lang="es-MX" smtClean="0"/>
              <a:t>24/03/2020</a:t>
            </a:fld>
            <a:endParaRPr lang="es-MX"/>
          </a:p>
        </p:txBody>
      </p:sp>
      <p:sp>
        <p:nvSpPr>
          <p:cNvPr id="5" name="Marcador de pie de página 4">
            <a:extLst>
              <a:ext uri="{FF2B5EF4-FFF2-40B4-BE49-F238E27FC236}">
                <a16:creationId xmlns:a16="http://schemas.microsoft.com/office/drawing/2014/main" id="{C585AEBA-EFC2-4EB5-9F62-A051D7FCCD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66C1A57F-A259-41D2-BE55-A51D481D3D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361E5-CB27-4BAF-B476-173AB485FEB0}" type="slidenum">
              <a:rPr lang="es-MX" smtClean="0"/>
              <a:t>‹Nº›</a:t>
            </a:fld>
            <a:endParaRPr lang="es-MX"/>
          </a:p>
        </p:txBody>
      </p:sp>
    </p:spTree>
    <p:extLst>
      <p:ext uri="{BB962C8B-B14F-4D97-AF65-F5344CB8AC3E}">
        <p14:creationId xmlns:p14="http://schemas.microsoft.com/office/powerpoint/2010/main" val="3587135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258BD8-8070-49EE-B947-851EE1FE324B}"/>
              </a:ext>
            </a:extLst>
          </p:cNvPr>
          <p:cNvSpPr>
            <a:spLocks noGrp="1"/>
          </p:cNvSpPr>
          <p:nvPr>
            <p:ph type="title"/>
          </p:nvPr>
        </p:nvSpPr>
        <p:spPr/>
        <p:txBody>
          <a:bodyPr>
            <a:normAutofit/>
          </a:bodyPr>
          <a:lstStyle/>
          <a:p>
            <a:r>
              <a:rPr lang="es-MX" sz="3000" b="1" dirty="0" err="1"/>
              <a:t>Ribbon</a:t>
            </a:r>
            <a:r>
              <a:rPr lang="es-MX" sz="3000" b="1" dirty="0"/>
              <a:t> </a:t>
            </a:r>
            <a:r>
              <a:rPr lang="es-MX" sz="3000" b="1" dirty="0" err="1"/>
              <a:t>interfece</a:t>
            </a:r>
            <a:r>
              <a:rPr lang="es-MX" sz="3000" b="1" dirty="0"/>
              <a:t> </a:t>
            </a:r>
            <a:r>
              <a:rPr lang="es-MX" sz="3000" b="1" dirty="0" err="1"/>
              <a:t>Development</a:t>
            </a:r>
            <a:r>
              <a:rPr lang="es-MX" sz="3000" b="1" dirty="0"/>
              <a:t> </a:t>
            </a:r>
            <a:r>
              <a:rPr lang="es-MX" sz="3000" b="1" dirty="0" err="1"/>
              <a:t>for</a:t>
            </a:r>
            <a:r>
              <a:rPr lang="es-MX" sz="3000" b="1" dirty="0"/>
              <a:t> </a:t>
            </a:r>
            <a:r>
              <a:rPr lang="es-MX" sz="3000" b="1" dirty="0" err="1"/>
              <a:t>point</a:t>
            </a:r>
            <a:r>
              <a:rPr lang="es-MX" sz="3000" b="1" dirty="0"/>
              <a:t> </a:t>
            </a:r>
            <a:r>
              <a:rPr lang="es-MX" sz="3000" b="1" dirty="0" err="1"/>
              <a:t>of</a:t>
            </a:r>
            <a:r>
              <a:rPr lang="es-MX" sz="3000" b="1" dirty="0"/>
              <a:t> sale software(POS)</a:t>
            </a:r>
          </a:p>
        </p:txBody>
      </p:sp>
      <p:sp>
        <p:nvSpPr>
          <p:cNvPr id="3" name="Marcador de contenido 2">
            <a:extLst>
              <a:ext uri="{FF2B5EF4-FFF2-40B4-BE49-F238E27FC236}">
                <a16:creationId xmlns:a16="http://schemas.microsoft.com/office/drawing/2014/main" id="{BF37E3C2-90F3-4143-AB3C-6F541118CBE8}"/>
              </a:ext>
            </a:extLst>
          </p:cNvPr>
          <p:cNvSpPr>
            <a:spLocks noGrp="1"/>
          </p:cNvSpPr>
          <p:nvPr>
            <p:ph idx="1"/>
          </p:nvPr>
        </p:nvSpPr>
        <p:spPr/>
        <p:txBody>
          <a:bodyPr/>
          <a:lstStyle/>
          <a:p>
            <a:r>
              <a:rPr lang="es-MX" dirty="0"/>
              <a:t>Los supuestos generales para el proyecto se definieron a través de una lluvia de ideas de expertos y encuestas a usuarios potenciales durante entrevistas personales y paneles de discusión.</a:t>
            </a:r>
          </a:p>
          <a:p>
            <a:r>
              <a:rPr lang="es-MX" dirty="0"/>
              <a:t>Hubo tres versiones principales del software desarrolladas durante el desarrollo posterior de la aplicación POS basada en la metodología UCD.</a:t>
            </a:r>
          </a:p>
          <a:p>
            <a:r>
              <a:rPr lang="es-MX" dirty="0"/>
              <a:t>Se utilizó un proceso de desarrollo incremental</a:t>
            </a:r>
          </a:p>
          <a:p>
            <a:r>
              <a:rPr lang="es-MX" dirty="0"/>
              <a:t>Con cada entrega el equipo de desarrollo obtenía una retroalimentación por parte de los usuarios y el equipo hacia las correcciones o adiciones pertinentes.</a:t>
            </a:r>
          </a:p>
        </p:txBody>
      </p:sp>
    </p:spTree>
    <p:extLst>
      <p:ext uri="{BB962C8B-B14F-4D97-AF65-F5344CB8AC3E}">
        <p14:creationId xmlns:p14="http://schemas.microsoft.com/office/powerpoint/2010/main" val="18317822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94</Words>
  <Application>Microsoft Office PowerPoint</Application>
  <PresentationFormat>Panorámica</PresentationFormat>
  <Paragraphs>5</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Tema de Office</vt:lpstr>
      <vt:lpstr>Ribbon interfece Development for point of sale software(POS)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Ribbon interfece Development for point of sale software</dc:title>
  <dc:creator>Alejandro novelo</dc:creator>
  <cp:lastModifiedBy>Alejandro novelo</cp:lastModifiedBy>
  <cp:revision>5</cp:revision>
  <dcterms:created xsi:type="dcterms:W3CDTF">2020-03-24T20:03:24Z</dcterms:created>
  <dcterms:modified xsi:type="dcterms:W3CDTF">2020-03-24T21:15:45Z</dcterms:modified>
</cp:coreProperties>
</file>