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3548a8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3548a8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5d91e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5d91e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4a684b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4a684b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a684b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a684b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a684b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a684b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3548a8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3548a8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3548a8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3548a8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3548a8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3548a8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3548a8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3548a8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3548a8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3548a8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 PROGRAMMING 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DAY 3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EDUCATION OUTREACH PROGRAM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GOTO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Unconditional transfer of control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Uses labels , which are also identifiers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Forward jump , backward jump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SWITCH CASE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Useful when we need to choose among various options.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switch(expr){   //int/char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Case 1: //code    //int/char/const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Case 2://code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Default : //code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}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LET’S REVISE DAY 2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Operators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Type of Operators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Bitwise Operator was left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CONTROL STATEMENTS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They helps us to change the order of execution.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If-else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Loops - for,while,do-while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Goto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switch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If else statements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If can also be executed without else part.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We can have nested if-else statements too.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If else ladder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if(exp)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{  // code  }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else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{ // code }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28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Entry control loop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while(condition)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{ //code }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451" y="445025"/>
            <a:ext cx="4213975" cy="42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DO 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8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>
                <a:solidFill>
                  <a:srgbClr val="FFFFFF"/>
                </a:solidFill>
              </a:rPr>
              <a:t>Exit control loop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>
                <a:solidFill>
                  <a:srgbClr val="FFFFFF"/>
                </a:solidFill>
              </a:rPr>
              <a:t>The body of the loop will be executed atleast once.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 //code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}while(condition);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0" y="897625"/>
            <a:ext cx="4393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FOR LOOP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0" y="1158775"/>
            <a:ext cx="76868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NESTED AND INFINITE LOOPS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Same as nested if else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We can also use multiple statements using commas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Lets see some common mistakes that leads to infinite loops.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BREAK AND CONTINUE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Break  is used to stop the loop.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Continue is used to skip the statements present in the loop.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