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f18421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f18421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f18421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f18421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f18421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f18421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f18421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f18421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ff184210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ff184210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f18421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f18421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f184210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f184210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ff184210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ff184210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 PROGRAMMING 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DAY 2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EDUCATION OUTREACH PROGRAM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LET’S REVISE DAY 1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C intro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Basic syntax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Words in C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Data types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Taking input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Printing output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Format Specifiers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OPERATORS AND EXPRESSIONS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What is a operator and operand?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Types of operator - </a:t>
            </a:r>
            <a:r>
              <a:rPr lang="en" sz="2400">
                <a:solidFill>
                  <a:srgbClr val="FFFFFF"/>
                </a:solidFill>
              </a:rPr>
              <a:t>u</a:t>
            </a:r>
            <a:r>
              <a:rPr lang="en" sz="2400">
                <a:solidFill>
                  <a:srgbClr val="FFFFFF"/>
                </a:solidFill>
              </a:rPr>
              <a:t>nary,</a:t>
            </a:r>
            <a:r>
              <a:rPr lang="en" sz="2400">
                <a:solidFill>
                  <a:srgbClr val="FFFFFF"/>
                </a:solidFill>
              </a:rPr>
              <a:t>b</a:t>
            </a:r>
            <a:r>
              <a:rPr lang="en" sz="2400">
                <a:solidFill>
                  <a:srgbClr val="FFFFFF"/>
                </a:solidFill>
              </a:rPr>
              <a:t>inary,ternary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Types of operator - Arithmetic, Relational, Logical, Bitwise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ARITHMETIC OPERATORS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minus(-) is a unary operator.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Binary arithmetic operators are + , - ,*,% , /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In float , mod(%) operator has no meaning.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Mixed arithmetic.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ASSIGNMENT OPERATORS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x=y=z=10;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x-=10;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43650" y="2452375"/>
            <a:ext cx="84414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FF"/>
                </a:solidFill>
              </a:rPr>
              <a:t>INCREMENT AND DECREMENT OPERATORS</a:t>
            </a:r>
            <a:endParaRPr b="1" sz="2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94350" y="3130150"/>
            <a:ext cx="82938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Postfix operators like x++;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Prefix operators like ++x;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RELATIONAL OPERATORS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&lt; ,&gt; , &lt;= , &gt;= are relational operators.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46475" y="1860000"/>
            <a:ext cx="83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FF"/>
                </a:solidFill>
              </a:rPr>
              <a:t>LOGICAL OPERATORS</a:t>
            </a:r>
            <a:endParaRPr b="1" sz="2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34175" y="2494300"/>
            <a:ext cx="8343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&amp;&amp; , || , ! are called logical operators.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234175" y="3135900"/>
            <a:ext cx="463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FF"/>
                </a:solidFill>
              </a:rPr>
              <a:t>COMMA OPERATOR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34175" y="3857225"/>
            <a:ext cx="659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FF"/>
                </a:solidFill>
              </a:rPr>
              <a:t>TERNARY OPERATOR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PRECEDENCE OF OPERATORS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5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PUMA’S REBL TAC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521200" y="1577300"/>
            <a:ext cx="4165200" cy="26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Parenthesis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Unary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Mul,div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Add,sub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Rel op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equality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Bitwise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Ternary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Assignment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Comma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58800" y="4461100"/>
            <a:ext cx="852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00FFFF"/>
                </a:solidFill>
              </a:rPr>
              <a:t>A</a:t>
            </a:r>
            <a:r>
              <a:rPr lang="en" sz="2400">
                <a:solidFill>
                  <a:srgbClr val="FFFFFF"/>
                </a:solidFill>
              </a:rPr>
              <a:t>ssignment,</a:t>
            </a:r>
            <a:r>
              <a:rPr lang="en" sz="2400">
                <a:solidFill>
                  <a:srgbClr val="00FFFF"/>
                </a:solidFill>
              </a:rPr>
              <a:t>U</a:t>
            </a:r>
            <a:r>
              <a:rPr lang="en" sz="2400">
                <a:solidFill>
                  <a:srgbClr val="FFFFFF"/>
                </a:solidFill>
              </a:rPr>
              <a:t>nary,</a:t>
            </a:r>
            <a:r>
              <a:rPr lang="en" sz="2400">
                <a:solidFill>
                  <a:srgbClr val="00FFFF"/>
                </a:solidFill>
              </a:rPr>
              <a:t>T</a:t>
            </a:r>
            <a:r>
              <a:rPr lang="en" sz="2400">
                <a:solidFill>
                  <a:srgbClr val="FFFFFF"/>
                </a:solidFill>
              </a:rPr>
              <a:t>ernary </a:t>
            </a:r>
            <a:r>
              <a:rPr lang="en" sz="2400">
                <a:solidFill>
                  <a:srgbClr val="00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perators are right to left ass.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TYPECASTING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❖"/>
            </a:pPr>
            <a:r>
              <a:rPr lang="en" sz="2300">
                <a:solidFill>
                  <a:srgbClr val="FFFFFF"/>
                </a:solidFill>
              </a:rPr>
              <a:t>Long double -&gt; double -&gt; float -&gt; long int -&gt; int -&gt; char -&gt; short int.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❖"/>
            </a:pPr>
            <a:r>
              <a:rPr lang="en" sz="2300">
                <a:solidFill>
                  <a:srgbClr val="FFFFFF"/>
                </a:solidFill>
              </a:rPr>
              <a:t>Implicit typecasting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❖"/>
            </a:pPr>
            <a:r>
              <a:rPr lang="en" sz="2300">
                <a:solidFill>
                  <a:srgbClr val="FFFFFF"/>
                </a:solidFill>
              </a:rPr>
              <a:t>Explicit typecasting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BITWISE OPERATOR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33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&amp; - AND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| -OR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^ - XOR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Left Shift(&lt;&lt;)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Right Shift (&gt;&gt;)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239275" y="1441850"/>
            <a:ext cx="37587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0000000001010101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0000000001110 111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