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CD70DB-45F9-43BD-9514-461FC6E6ECBE}">
  <a:tblStyle styleId="{AECD70DB-45F9-43BD-9514-461FC6E6E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ea71e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ea71e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ea71e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ea71e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ea71e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ea71e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4c013a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4c013a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4c013a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4c013a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4c013a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4c013a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4c013a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4c013a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4c013a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4c013a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4c013a8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4c013a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4c013a8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4c013a8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4c013a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4c013a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rogramiz.com/c-programming/library-function/string.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isualgo.net/bn/sorting?slide=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isualgo.net/bn/sorting?slide=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 PROGRAMMING 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DAY 5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EDUCATION OUTREACH PROGRAM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STRING DATA TYPE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Similar to array , string string are set of characters.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Every string value ends with a </a:t>
            </a:r>
            <a:r>
              <a:rPr lang="en" sz="2300">
                <a:solidFill>
                  <a:srgbClr val="FFFFFF"/>
                </a:solidFill>
              </a:rPr>
              <a:t>delimiter</a:t>
            </a:r>
            <a:r>
              <a:rPr lang="en" sz="2300">
                <a:solidFill>
                  <a:srgbClr val="FFFFFF"/>
                </a:solidFill>
              </a:rPr>
              <a:t> (\0)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❖"/>
            </a:pPr>
            <a:r>
              <a:rPr lang="en" sz="2300">
                <a:solidFill>
                  <a:srgbClr val="FFFFFF"/>
                </a:solidFill>
              </a:rPr>
              <a:t>Initialization of a string can be done as follows : -</a:t>
            </a:r>
            <a:endParaRPr sz="2300">
              <a:solidFill>
                <a:srgbClr val="FFFFFF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Char s[ ] = { ‘a’ ,’b’,’c’,’d’,’\0’};</a:t>
            </a:r>
            <a:endParaRPr sz="2300">
              <a:solidFill>
                <a:srgbClr val="FFFFFF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Char s[ ] = “abcdef”;</a:t>
            </a:r>
            <a:endParaRPr sz="2300">
              <a:solidFill>
                <a:srgbClr val="FFFFFF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Char s[10] = “abcdef” ;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ARRAY OF STRING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Char[5][10] = {“white” , “red” , “green”, “blue”,”yellow”};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Char[5][10] = { { ‘w’,’h’,’i’,’t’,’e’,’\0’} , {....},{....}......};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782175" y="24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{AECD70DB-45F9-43BD-9514-461FC6E6ECBE}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w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h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i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t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\0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r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d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\0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g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r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n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\0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b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l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u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\0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y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e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l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l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o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w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00FFFF"/>
                          </a:solidFill>
                        </a:rPr>
                        <a:t>\0</a:t>
                      </a:r>
                      <a:endParaRPr sz="17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STRING LIBRARY FUNCTIONS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strlen( ) :- to calculate length of a string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strcmp( ):- to compare length of 2 strings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strcpy() :- copies one string to another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https://www.programiz.com/c-programming/library-function/string.h</a:t>
            </a:r>
            <a:endParaRPr sz="2600">
              <a:solidFill>
                <a:srgbClr val="FFFFFF"/>
              </a:solidFill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430200" y="21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{AECD70DB-45F9-43BD-9514-461FC6E6ECBE}</a:tableStyleId>
              </a:tblPr>
              <a:tblGrid>
                <a:gridCol w="3008725"/>
                <a:gridCol w="3656900"/>
              </a:tblGrid>
              <a:tr h="29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 both strings are same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 ASCII value of first unmatched character is less than second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If ASCII value of first unmatched character is greater than second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ARRAYS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9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An array is a variable that can store multiple values.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For Eg:- if you want to store 100 integers then you can create an array for it.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Array stores values in </a:t>
            </a:r>
            <a:r>
              <a:rPr lang="en" sz="2000">
                <a:solidFill>
                  <a:srgbClr val="FFFFFF"/>
                </a:solidFill>
              </a:rPr>
              <a:t>contiguous</a:t>
            </a:r>
            <a:r>
              <a:rPr lang="en" sz="2000">
                <a:solidFill>
                  <a:srgbClr val="FFFFFF"/>
                </a:solidFill>
              </a:rPr>
              <a:t> memory locations.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The indexing of array starts from 0.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Size of array means how many value an array can store.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For Eg :- int x[100] ; , here x is an array of int type and can store 100 integers.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Lets see the code of array.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❖"/>
            </a:pPr>
            <a:r>
              <a:rPr lang="en" sz="2000">
                <a:solidFill>
                  <a:srgbClr val="FFFFFF"/>
                </a:solidFill>
              </a:rPr>
              <a:t>Array elements out of bound error.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REPRESENTATION OF AN ARRAY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37" y="1498078"/>
            <a:ext cx="8230526" cy="240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INSERTING AN ELEMENT IN AN ARRAY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First get input of the element to be inserted and the position.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Shift the array elements from this position to on position forward and do this for all elements next to pos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Insert the element at pos , since it is now empty.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DELETING AN ELEMENT FROM THE ARRAY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Get the position from where you want to delete the element.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Shift all the elements one step back that are there after pos to fill the empty space. The element to be deleted will be overwritten.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Reduce the size of array.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2D ARRAYS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In C programming we can create array of arrays. These arrays are known as multidimensional arrays.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Eg : - int x[3][4];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152" y="2039977"/>
            <a:ext cx="44883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WAYS TO INITIALIZE A 2D ARRAY</a:t>
            </a:r>
            <a:endParaRPr b="1" sz="3800">
              <a:solidFill>
                <a:srgbClr val="00FFFF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7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int c[2][3] = {{1, 3, 0}, {-1, 5, 9}};        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int c[ ][3] = {{1, 3, 0}, {-1, 5, 9}};              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AutoNum type="arabicPeriod"/>
            </a:pPr>
            <a:r>
              <a:rPr lang="en" sz="2300">
                <a:solidFill>
                  <a:srgbClr val="FFFFFF"/>
                </a:solidFill>
              </a:rPr>
              <a:t>int c[2][3] = {1, 3, 0, -1, 5, 9};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BUBBLE SORT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Biggest bubble come out first. There will be n passes( n = elements)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Read more about it by clicking the link below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https://visualgo.net/bn/sorting?slide=6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INSERTION SORT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The array is searched sequentially and unsorted items are moved and inserted into the sorted sub-list (in the same array). 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Read more about it by clicking the link below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https://visualgo.net/bn/sorting?slide=8</a:t>
            </a:r>
            <a:endParaRPr sz="3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