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f9b2e7f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f9b2e7f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f9b2e7f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f9b2e7f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f9b2e7f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6f9b2e7f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f9b2e7f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f9b2e7f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6f7add7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6f7add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f9b2e7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f9b2e7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f9b2e7f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f9b2e7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f9b2e7f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f9b2e7f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f9b2e7f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f9b2e7f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f9b2e7f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f9b2e7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f9b2e7f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f9b2e7f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6f9b2e7f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6f9b2e7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f9b2e7f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f9b2e7f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 PROGRAMMING 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DAY 7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EDUCATION OUTREACH PROGRAM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11700" y="3519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struct student {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char name[100];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int rno;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float marks;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};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int main() {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struct student s1,s2,s3;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struct student s[100];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}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2"/>
          <p:cNvGrpSpPr/>
          <p:nvPr/>
        </p:nvGrpSpPr>
        <p:grpSpPr>
          <a:xfrm>
            <a:off x="4496775" y="1768250"/>
            <a:ext cx="3031125" cy="916675"/>
            <a:chOff x="1998825" y="1336800"/>
            <a:chExt cx="3031125" cy="916675"/>
          </a:xfrm>
        </p:grpSpPr>
        <p:sp>
          <p:nvSpPr>
            <p:cNvPr id="186" name="Google Shape;186;p22"/>
            <p:cNvSpPr/>
            <p:nvPr/>
          </p:nvSpPr>
          <p:spPr>
            <a:xfrm>
              <a:off x="1998825" y="1336800"/>
              <a:ext cx="1014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name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3012750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rno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3828750" y="1336800"/>
              <a:ext cx="12012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marks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2940750" y="1935175"/>
              <a:ext cx="1089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student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252413"/>
            <a:ext cx="86010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SELF REFERENTIAL STRUCTURE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11700" y="1152475"/>
            <a:ext cx="24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struct node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int data;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struct node *next;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4"/>
          <p:cNvGrpSpPr/>
          <p:nvPr/>
        </p:nvGrpSpPr>
        <p:grpSpPr>
          <a:xfrm>
            <a:off x="4440000" y="1609300"/>
            <a:ext cx="2197300" cy="891000"/>
            <a:chOff x="1998825" y="1336800"/>
            <a:chExt cx="2197300" cy="891000"/>
          </a:xfrm>
        </p:grpSpPr>
        <p:sp>
          <p:nvSpPr>
            <p:cNvPr id="204" name="Google Shape;204;p24"/>
            <p:cNvSpPr/>
            <p:nvPr/>
          </p:nvSpPr>
          <p:spPr>
            <a:xfrm>
              <a:off x="1998825" y="1336800"/>
              <a:ext cx="1014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data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2994925" y="1336800"/>
              <a:ext cx="12012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next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2668250" y="1909500"/>
              <a:ext cx="1089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node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APPLICATION OF STRUCTURES</a:t>
            </a:r>
            <a:endParaRPr b="1">
              <a:solidFill>
                <a:srgbClr val="00FFFF"/>
              </a:solidFill>
            </a:endParaRPr>
          </a:p>
        </p:txBody>
      </p:sp>
      <p:grpSp>
        <p:nvGrpSpPr>
          <p:cNvPr id="212" name="Google Shape;212;p25"/>
          <p:cNvGrpSpPr/>
          <p:nvPr/>
        </p:nvGrpSpPr>
        <p:grpSpPr>
          <a:xfrm>
            <a:off x="3247849" y="2262559"/>
            <a:ext cx="1702688" cy="740332"/>
            <a:chOff x="1998825" y="1336800"/>
            <a:chExt cx="2197300" cy="891000"/>
          </a:xfrm>
        </p:grpSpPr>
        <p:sp>
          <p:nvSpPr>
            <p:cNvPr id="213" name="Google Shape;213;p25"/>
            <p:cNvSpPr/>
            <p:nvPr/>
          </p:nvSpPr>
          <p:spPr>
            <a:xfrm>
              <a:off x="1998825" y="1336800"/>
              <a:ext cx="1014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data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994925" y="1336800"/>
              <a:ext cx="12012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next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2668250" y="1909500"/>
              <a:ext cx="1089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node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5450778" y="2248172"/>
            <a:ext cx="1844853" cy="769111"/>
            <a:chOff x="1998825" y="1336800"/>
            <a:chExt cx="2197300" cy="891000"/>
          </a:xfrm>
        </p:grpSpPr>
        <p:sp>
          <p:nvSpPr>
            <p:cNvPr id="217" name="Google Shape;217;p25"/>
            <p:cNvSpPr/>
            <p:nvPr/>
          </p:nvSpPr>
          <p:spPr>
            <a:xfrm>
              <a:off x="1998825" y="1336800"/>
              <a:ext cx="1014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data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994925" y="1336800"/>
              <a:ext cx="12012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next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25"/>
            <p:cNvSpPr txBox="1"/>
            <p:nvPr/>
          </p:nvSpPr>
          <p:spPr>
            <a:xfrm>
              <a:off x="2668250" y="1909500"/>
              <a:ext cx="1089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node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1054577" y="2248167"/>
            <a:ext cx="1693020" cy="769111"/>
            <a:chOff x="1998825" y="1336800"/>
            <a:chExt cx="2197300" cy="891000"/>
          </a:xfrm>
        </p:grpSpPr>
        <p:sp>
          <p:nvSpPr>
            <p:cNvPr id="221" name="Google Shape;221;p25"/>
            <p:cNvSpPr/>
            <p:nvPr/>
          </p:nvSpPr>
          <p:spPr>
            <a:xfrm>
              <a:off x="1998825" y="1336800"/>
              <a:ext cx="1014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data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2994925" y="1336800"/>
              <a:ext cx="12012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next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25"/>
            <p:cNvSpPr txBox="1"/>
            <p:nvPr/>
          </p:nvSpPr>
          <p:spPr>
            <a:xfrm>
              <a:off x="2668250" y="1909500"/>
              <a:ext cx="1089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node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  <p:sp>
        <p:nvSpPr>
          <p:cNvPr id="224" name="Google Shape;224;p25"/>
          <p:cNvSpPr/>
          <p:nvPr/>
        </p:nvSpPr>
        <p:spPr>
          <a:xfrm>
            <a:off x="1010525" y="1453350"/>
            <a:ext cx="925500" cy="37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HEAD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6442700" y="3206750"/>
            <a:ext cx="925500" cy="37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NULL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1169500" y="1760075"/>
            <a:ext cx="215700" cy="48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2657450" y="2377850"/>
            <a:ext cx="5904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875800" y="2377850"/>
            <a:ext cx="5904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6908225" y="2718650"/>
            <a:ext cx="215700" cy="48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311700" y="374700"/>
            <a:ext cx="8520600" cy="4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</a:rPr>
              <a:t>LINKED LIST</a:t>
            </a:r>
            <a:r>
              <a:rPr lang="en" sz="2300">
                <a:solidFill>
                  <a:schemeClr val="dk1"/>
                </a:solidFill>
              </a:rPr>
              <a:t> :- collection of nodes that are connected with help of pointers.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</a:rPr>
              <a:t>STACK</a:t>
            </a:r>
            <a:r>
              <a:rPr lang="en" sz="2300">
                <a:solidFill>
                  <a:schemeClr val="dk1"/>
                </a:solidFill>
              </a:rPr>
              <a:t> :-  If we insert and delete on only one end then it is called stack, LIFO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</a:rPr>
              <a:t>QUEUE </a:t>
            </a:r>
            <a:r>
              <a:rPr lang="en" sz="2300">
                <a:solidFill>
                  <a:schemeClr val="dk1"/>
                </a:solidFill>
              </a:rPr>
              <a:t>:- If we insert on one end(front) and insert at other end (rear) then it is called Queue, FIFO.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MEMORY MANAGEMENT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Why we need to do dynamic memory allocation ?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int x[100] ;  x[0] =5;  // rest 99 blocks are wasted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The C programming language provides several functions for memory allocation and management.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These functions are defined in &lt;stdlib.h&gt; header file.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Let’s discuss some of these functions.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malloc( )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syntax :- void* malloc(size)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returns a void pointer after creating a memory block of given size.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need to typecast void* to desired pointer type like int* so that we can use it correctly.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eg :- int *p;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p= (int*) malloc (sizeof(int) * 5);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will create a memory block of size = size of 5 int , and will assign the pointer p to it.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no memory is left to assign then it will return NULL.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3487275" y="2571750"/>
            <a:ext cx="5217875" cy="916675"/>
            <a:chOff x="660025" y="1336800"/>
            <a:chExt cx="5217875" cy="916675"/>
          </a:xfrm>
        </p:grpSpPr>
        <p:sp>
          <p:nvSpPr>
            <p:cNvPr id="69" name="Google Shape;69;p15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801350" y="1763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   p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calloc( )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syntax :- void* calloc(number of elements , size of each element)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calloc initializes the allocated space with 0.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need to typecast void* to desired point type like int* so that we can use it correctly.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eg :- int *p;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p= (int*) calloc ( 5, sizeof(int));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will create a memory block of size = size of 5 int , initialize them with 0  and will assign the pointer i to it.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3509975" y="2571750"/>
            <a:ext cx="5217875" cy="916675"/>
            <a:chOff x="660025" y="1336800"/>
            <a:chExt cx="5217875" cy="916675"/>
          </a:xfrm>
        </p:grpSpPr>
        <p:sp>
          <p:nvSpPr>
            <p:cNvPr id="90" name="Google Shape;90;p16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801350" y="1763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   p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realloc( )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syntax :- void* realloc(void *ptr , size of new block)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calloc initializes the allocated space with 0.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We need to typecast void* to desired point type like int* so that we can use it correctly.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eg :- p= (int*) realloc ( p, 10);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This will create a memory block of size = size of 10 int , and will assign the pointer p to it.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782625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p= (int*) realloc ( p, 10);</a:t>
            </a:r>
            <a:endParaRPr sz="2100"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1874950" y="576050"/>
            <a:ext cx="5217875" cy="916675"/>
            <a:chOff x="660025" y="1336800"/>
            <a:chExt cx="5217875" cy="916675"/>
          </a:xfrm>
        </p:grpSpPr>
        <p:sp>
          <p:nvSpPr>
            <p:cNvPr id="116" name="Google Shape;116;p18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1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5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3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4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801350" y="1763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   p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460450" y="2692725"/>
            <a:ext cx="5217875" cy="916675"/>
            <a:chOff x="660025" y="1336800"/>
            <a:chExt cx="5217875" cy="916675"/>
          </a:xfrm>
        </p:grpSpPr>
        <p:sp>
          <p:nvSpPr>
            <p:cNvPr id="131" name="Google Shape;131;p18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1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5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3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4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3</a:t>
              </a:r>
              <a:r>
                <a:rPr b="1" lang="en" sz="2200">
                  <a:solidFill>
                    <a:srgbClr val="FFFFFF"/>
                  </a:solidFill>
                </a:rPr>
                <a:t>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801350" y="1763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   p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5275325" y="2692725"/>
            <a:ext cx="3488850" cy="916675"/>
            <a:chOff x="2389050" y="1336800"/>
            <a:chExt cx="3488850" cy="916675"/>
          </a:xfrm>
        </p:grpSpPr>
        <p:sp>
          <p:nvSpPr>
            <p:cNvPr id="146" name="Google Shape;146;p18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012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014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016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018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3</a:t>
              </a:r>
              <a:r>
                <a:rPr lang="en" sz="1800">
                  <a:solidFill>
                    <a:srgbClr val="00FFFF"/>
                  </a:solidFill>
                </a:rPr>
                <a:t>030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  <p:sp>
        <p:nvSpPr>
          <p:cNvPr id="156" name="Google Shape;156;p18"/>
          <p:cNvSpPr txBox="1"/>
          <p:nvPr/>
        </p:nvSpPr>
        <p:spPr>
          <a:xfrm>
            <a:off x="851575" y="4008075"/>
            <a:ext cx="7300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 stops pointing to blocks stored at 2000 and starts pointing to newly created blocks stored at 3000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free( )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It is used to free the dynamic allocated memory.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syntax :- void* free(void *ptr)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It is important to free the memory so that other variables can use it.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eg :-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  p= (int*) malloc (  10 *sizeof(int) 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  free(p);	 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This will free the memory block which is pointed by p.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MEMORY LEAK PROBLEM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cannot use p in main block because scope of p is within fun block only.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it is not needed in main function then we should always free it.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we create a dynamic memory but we cannot access it then it is called memory leak problem.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void fun() { p= (int*) malloc ( 10*sizeof(int) );  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 main()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void fun();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STRUCTURE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152475"/>
            <a:ext cx="85206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Array : collection of similar items.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Structure : collection of non-homogenous items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eg :-  Student has a name,rno, marks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 student here is an structure and name, roll no, marks are his attributes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975300" y="3630350"/>
            <a:ext cx="3031125" cy="916675"/>
            <a:chOff x="1998825" y="1336800"/>
            <a:chExt cx="3031125" cy="916675"/>
          </a:xfrm>
        </p:grpSpPr>
        <p:sp>
          <p:nvSpPr>
            <p:cNvPr id="176" name="Google Shape;176;p21"/>
            <p:cNvSpPr/>
            <p:nvPr/>
          </p:nvSpPr>
          <p:spPr>
            <a:xfrm>
              <a:off x="1998825" y="1336800"/>
              <a:ext cx="1014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name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3012750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rno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3828750" y="1336800"/>
              <a:ext cx="12012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marks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2940750" y="1935175"/>
              <a:ext cx="1089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student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