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34BC7-4B51-4BB0-A547-973B98E2042F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31756E0-1247-4537-B5F2-7E23AA87CC3A}">
      <dgm:prSet phldrT="[Text]"/>
      <dgm:spPr/>
      <dgm:t>
        <a:bodyPr/>
        <a:lstStyle/>
        <a:p>
          <a:r>
            <a:rPr lang="en-US" dirty="0" smtClean="0"/>
            <a:t>Words</a:t>
          </a:r>
          <a:endParaRPr lang="en-US" dirty="0"/>
        </a:p>
      </dgm:t>
    </dgm:pt>
    <dgm:pt modelId="{9EB9ACD9-8566-4C2E-97B3-81B58FB08576}" type="parTrans" cxnId="{54F79434-E865-49D7-975E-34A1ECD3C433}">
      <dgm:prSet/>
      <dgm:spPr/>
      <dgm:t>
        <a:bodyPr/>
        <a:lstStyle/>
        <a:p>
          <a:endParaRPr lang="en-US"/>
        </a:p>
      </dgm:t>
    </dgm:pt>
    <dgm:pt modelId="{E577F21E-F8A2-4D30-9492-1668DBB0B9DC}" type="sibTrans" cxnId="{54F79434-E865-49D7-975E-34A1ECD3C433}">
      <dgm:prSet/>
      <dgm:spPr/>
      <dgm:t>
        <a:bodyPr/>
        <a:lstStyle/>
        <a:p>
          <a:endParaRPr lang="en-US"/>
        </a:p>
      </dgm:t>
    </dgm:pt>
    <dgm:pt modelId="{7E840CAD-43C0-4F86-B56F-0F52DDF9B3C1}">
      <dgm:prSet phldrT="[Text]"/>
      <dgm:spPr/>
      <dgm:t>
        <a:bodyPr/>
        <a:lstStyle/>
        <a:p>
          <a:r>
            <a:rPr lang="en-US" smtClean="0"/>
            <a:t>Keywords</a:t>
          </a:r>
          <a:endParaRPr lang="en-US" dirty="0"/>
        </a:p>
      </dgm:t>
    </dgm:pt>
    <dgm:pt modelId="{52EC39AC-B492-4047-A99E-3F44FB348C7B}" type="parTrans" cxnId="{2BD29218-1878-4ABF-96BA-5B92250792D1}">
      <dgm:prSet/>
      <dgm:spPr/>
      <dgm:t>
        <a:bodyPr/>
        <a:lstStyle/>
        <a:p>
          <a:endParaRPr lang="en-US"/>
        </a:p>
      </dgm:t>
    </dgm:pt>
    <dgm:pt modelId="{E6284B7A-BD5A-4E3B-9410-BF95540931D0}" type="sibTrans" cxnId="{2BD29218-1878-4ABF-96BA-5B92250792D1}">
      <dgm:prSet/>
      <dgm:spPr/>
      <dgm:t>
        <a:bodyPr/>
        <a:lstStyle/>
        <a:p>
          <a:endParaRPr lang="en-US"/>
        </a:p>
      </dgm:t>
    </dgm:pt>
    <dgm:pt modelId="{8F9D8511-6FC4-4F0F-9274-DAD0A4F913C1}">
      <dgm:prSet phldrT="[Text]"/>
      <dgm:spPr/>
      <dgm:t>
        <a:bodyPr/>
        <a:lstStyle/>
        <a:p>
          <a:r>
            <a:rPr lang="en-US" dirty="0" smtClean="0"/>
            <a:t>Identifiers</a:t>
          </a:r>
          <a:endParaRPr lang="en-US" dirty="0"/>
        </a:p>
      </dgm:t>
    </dgm:pt>
    <dgm:pt modelId="{69AD6B89-5F72-4576-8A75-B299F3B65ED9}" type="sibTrans" cxnId="{2D58A7EA-7869-4FA1-9F5C-B82721E4B621}">
      <dgm:prSet/>
      <dgm:spPr/>
      <dgm:t>
        <a:bodyPr/>
        <a:lstStyle/>
        <a:p>
          <a:endParaRPr lang="en-US"/>
        </a:p>
      </dgm:t>
    </dgm:pt>
    <dgm:pt modelId="{917BE823-9187-43C6-B3C9-A03BE46B9C9E}" type="parTrans" cxnId="{2D58A7EA-7869-4FA1-9F5C-B82721E4B621}">
      <dgm:prSet/>
      <dgm:spPr/>
      <dgm:t>
        <a:bodyPr/>
        <a:lstStyle/>
        <a:p>
          <a:endParaRPr lang="en-US"/>
        </a:p>
      </dgm:t>
    </dgm:pt>
    <dgm:pt modelId="{F6736217-D62F-4DA6-9800-AB6043B89547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488DFC8B-66A4-43E0-93F0-F36363D8C65B}" type="parTrans" cxnId="{BDE77F10-4F3B-4FE0-A8F4-D84037EC3FEF}">
      <dgm:prSet/>
      <dgm:spPr/>
      <dgm:t>
        <a:bodyPr/>
        <a:lstStyle/>
        <a:p>
          <a:endParaRPr lang="en-US"/>
        </a:p>
      </dgm:t>
    </dgm:pt>
    <dgm:pt modelId="{00C938A5-BD3F-4F6F-9375-EECEA9E3B876}" type="sibTrans" cxnId="{BDE77F10-4F3B-4FE0-A8F4-D84037EC3FEF}">
      <dgm:prSet/>
      <dgm:spPr/>
      <dgm:t>
        <a:bodyPr/>
        <a:lstStyle/>
        <a:p>
          <a:endParaRPr lang="en-US"/>
        </a:p>
      </dgm:t>
    </dgm:pt>
    <dgm:pt modelId="{CE410825-0F5F-4797-952A-53B4BA6FF636}">
      <dgm:prSet phldrT="[Text]"/>
      <dgm:spPr/>
      <dgm:t>
        <a:bodyPr/>
        <a:lstStyle/>
        <a:p>
          <a:r>
            <a:rPr lang="en-US" dirty="0" smtClean="0"/>
            <a:t>Function names</a:t>
          </a:r>
          <a:endParaRPr lang="en-US" dirty="0"/>
        </a:p>
      </dgm:t>
    </dgm:pt>
    <dgm:pt modelId="{90207E54-A41E-4B6A-8C6F-6CC8FC5BE8A0}" type="parTrans" cxnId="{BD9915C5-10FF-4EB4-BF38-B2F9B57922E7}">
      <dgm:prSet/>
      <dgm:spPr/>
      <dgm:t>
        <a:bodyPr/>
        <a:lstStyle/>
        <a:p>
          <a:endParaRPr lang="en-US"/>
        </a:p>
      </dgm:t>
    </dgm:pt>
    <dgm:pt modelId="{9C07EE10-47E8-4E6D-AE14-CEC3CBD0842D}" type="sibTrans" cxnId="{BD9915C5-10FF-4EB4-BF38-B2F9B57922E7}">
      <dgm:prSet/>
      <dgm:spPr/>
      <dgm:t>
        <a:bodyPr/>
        <a:lstStyle/>
        <a:p>
          <a:endParaRPr lang="en-US"/>
        </a:p>
      </dgm:t>
    </dgm:pt>
    <dgm:pt modelId="{532BAA8F-A6A0-4B1C-A48E-9F4DD5C74FE9}">
      <dgm:prSet phldrT="[Text]"/>
      <dgm:spPr/>
      <dgm:t>
        <a:bodyPr/>
        <a:lstStyle/>
        <a:p>
          <a:r>
            <a:rPr lang="en-US" dirty="0" smtClean="0"/>
            <a:t>Constants</a:t>
          </a:r>
          <a:endParaRPr lang="en-US" dirty="0"/>
        </a:p>
      </dgm:t>
    </dgm:pt>
    <dgm:pt modelId="{2FB86D04-E442-404F-A7DB-C318C4E1BB92}" type="parTrans" cxnId="{9424561D-43E9-4997-BA78-8E69CDF88631}">
      <dgm:prSet/>
      <dgm:spPr/>
      <dgm:t>
        <a:bodyPr/>
        <a:lstStyle/>
        <a:p>
          <a:endParaRPr lang="en-US"/>
        </a:p>
      </dgm:t>
    </dgm:pt>
    <dgm:pt modelId="{11FA9037-A088-491F-A82F-369267796379}" type="sibTrans" cxnId="{9424561D-43E9-4997-BA78-8E69CDF88631}">
      <dgm:prSet/>
      <dgm:spPr/>
      <dgm:t>
        <a:bodyPr/>
        <a:lstStyle/>
        <a:p>
          <a:endParaRPr lang="en-US"/>
        </a:p>
      </dgm:t>
    </dgm:pt>
    <dgm:pt modelId="{76EA17A0-48BE-4458-80F7-1FA0724BC5DA}" type="pres">
      <dgm:prSet presAssocID="{46134BC7-4B51-4BB0-A547-973B98E204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E87E26-8726-4E52-A238-0D7DD8513A99}" type="pres">
      <dgm:prSet presAssocID="{E31756E0-1247-4537-B5F2-7E23AA87CC3A}" presName="root1" presStyleCnt="0"/>
      <dgm:spPr/>
    </dgm:pt>
    <dgm:pt modelId="{6C3D4198-FBBC-4E74-B411-580E726844D6}" type="pres">
      <dgm:prSet presAssocID="{E31756E0-1247-4537-B5F2-7E23AA87CC3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1A6506-7A84-4005-8624-50C5988C8D20}" type="pres">
      <dgm:prSet presAssocID="{E31756E0-1247-4537-B5F2-7E23AA87CC3A}" presName="level2hierChild" presStyleCnt="0"/>
      <dgm:spPr/>
    </dgm:pt>
    <dgm:pt modelId="{621EA8E0-0E91-4AF1-94A7-FA80CB6D0F2F}" type="pres">
      <dgm:prSet presAssocID="{52EC39AC-B492-4047-A99E-3F44FB348C7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17455A04-CC85-43D4-93BA-413050326FAA}" type="pres">
      <dgm:prSet presAssocID="{52EC39AC-B492-4047-A99E-3F44FB348C7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9A13FB7-FBB5-4592-A1BA-1EF6B072EB44}" type="pres">
      <dgm:prSet presAssocID="{7E840CAD-43C0-4F86-B56F-0F52DDF9B3C1}" presName="root2" presStyleCnt="0"/>
      <dgm:spPr/>
    </dgm:pt>
    <dgm:pt modelId="{AD3A08A8-7573-4907-A2AE-3491A49D062D}" type="pres">
      <dgm:prSet presAssocID="{7E840CAD-43C0-4F86-B56F-0F52DDF9B3C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C4CBD9-66D6-4DBF-97F0-04809730040F}" type="pres">
      <dgm:prSet presAssocID="{7E840CAD-43C0-4F86-B56F-0F52DDF9B3C1}" presName="level3hierChild" presStyleCnt="0"/>
      <dgm:spPr/>
    </dgm:pt>
    <dgm:pt modelId="{69001CC3-CE8C-4367-B151-B998E92784E7}" type="pres">
      <dgm:prSet presAssocID="{917BE823-9187-43C6-B3C9-A03BE46B9C9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88EFEB2-ADE9-48D2-B422-2A06F3DD4145}" type="pres">
      <dgm:prSet presAssocID="{917BE823-9187-43C6-B3C9-A03BE46B9C9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319CAD7-06CF-4D42-A5B7-C05752B455FE}" type="pres">
      <dgm:prSet presAssocID="{8F9D8511-6FC4-4F0F-9274-DAD0A4F913C1}" presName="root2" presStyleCnt="0"/>
      <dgm:spPr/>
    </dgm:pt>
    <dgm:pt modelId="{D509EC1D-9B57-4FDB-8072-BB76F0B2A65D}" type="pres">
      <dgm:prSet presAssocID="{8F9D8511-6FC4-4F0F-9274-DAD0A4F913C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53A5E1-0B45-43D0-9202-F476886BB276}" type="pres">
      <dgm:prSet presAssocID="{8F9D8511-6FC4-4F0F-9274-DAD0A4F913C1}" presName="level3hierChild" presStyleCnt="0"/>
      <dgm:spPr/>
    </dgm:pt>
    <dgm:pt modelId="{E278BE24-CB36-469C-A82C-E1549480C9FC}" type="pres">
      <dgm:prSet presAssocID="{488DFC8B-66A4-43E0-93F0-F36363D8C65B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3D01A4E1-8D6F-4F0E-A4D8-E7FED10F466B}" type="pres">
      <dgm:prSet presAssocID="{488DFC8B-66A4-43E0-93F0-F36363D8C65B}" presName="connTx" presStyleLbl="parChTrans1D3" presStyleIdx="0" presStyleCnt="3"/>
      <dgm:spPr/>
      <dgm:t>
        <a:bodyPr/>
        <a:lstStyle/>
        <a:p>
          <a:endParaRPr lang="en-US"/>
        </a:p>
      </dgm:t>
    </dgm:pt>
    <dgm:pt modelId="{B26D1E12-1B8B-4D52-A040-7B9E7DEAE1F6}" type="pres">
      <dgm:prSet presAssocID="{F6736217-D62F-4DA6-9800-AB6043B89547}" presName="root2" presStyleCnt="0"/>
      <dgm:spPr/>
    </dgm:pt>
    <dgm:pt modelId="{C457BC2B-F5F4-40FD-A3D5-997ADA2CF3E6}" type="pres">
      <dgm:prSet presAssocID="{F6736217-D62F-4DA6-9800-AB6043B89547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6866BF-5DA6-4160-99B5-8A2355BFC509}" type="pres">
      <dgm:prSet presAssocID="{F6736217-D62F-4DA6-9800-AB6043B89547}" presName="level3hierChild" presStyleCnt="0"/>
      <dgm:spPr/>
    </dgm:pt>
    <dgm:pt modelId="{97700CB2-B9F5-48A6-95E2-7608C9B7F43A}" type="pres">
      <dgm:prSet presAssocID="{90207E54-A41E-4B6A-8C6F-6CC8FC5BE8A0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C6A66D20-BD4A-462D-B0EB-51BBC81C0122}" type="pres">
      <dgm:prSet presAssocID="{90207E54-A41E-4B6A-8C6F-6CC8FC5BE8A0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0DDC068-6C8F-4E2B-82C4-73F1FB137610}" type="pres">
      <dgm:prSet presAssocID="{CE410825-0F5F-4797-952A-53B4BA6FF636}" presName="root2" presStyleCnt="0"/>
      <dgm:spPr/>
    </dgm:pt>
    <dgm:pt modelId="{FE77B499-DBBB-492C-9E75-D1A43BA750BC}" type="pres">
      <dgm:prSet presAssocID="{CE410825-0F5F-4797-952A-53B4BA6FF63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546622-E047-416A-B61E-B76B9822FFC0}" type="pres">
      <dgm:prSet presAssocID="{CE410825-0F5F-4797-952A-53B4BA6FF636}" presName="level3hierChild" presStyleCnt="0"/>
      <dgm:spPr/>
    </dgm:pt>
    <dgm:pt modelId="{753403A7-BE63-4E08-A0B3-A4A2FE0DE3FC}" type="pres">
      <dgm:prSet presAssocID="{2FB86D04-E442-404F-A7DB-C318C4E1BB9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0285BBB7-F769-45DD-B5E2-97AB06FFD97F}" type="pres">
      <dgm:prSet presAssocID="{2FB86D04-E442-404F-A7DB-C318C4E1BB9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89B5625-8849-4087-9A4F-96165664CCDC}" type="pres">
      <dgm:prSet presAssocID="{532BAA8F-A6A0-4B1C-A48E-9F4DD5C74FE9}" presName="root2" presStyleCnt="0"/>
      <dgm:spPr/>
    </dgm:pt>
    <dgm:pt modelId="{93F8802D-779E-4932-B2AA-8A38A2E4848D}" type="pres">
      <dgm:prSet presAssocID="{532BAA8F-A6A0-4B1C-A48E-9F4DD5C74FE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014E1-7801-4045-8A76-630DB7D6DBEB}" type="pres">
      <dgm:prSet presAssocID="{532BAA8F-A6A0-4B1C-A48E-9F4DD5C74FE9}" presName="level3hierChild" presStyleCnt="0"/>
      <dgm:spPr/>
    </dgm:pt>
  </dgm:ptLst>
  <dgm:cxnLst>
    <dgm:cxn modelId="{411E35B6-B56E-430A-BEA8-1D4E770F2591}" type="presOf" srcId="{917BE823-9187-43C6-B3C9-A03BE46B9C9E}" destId="{B88EFEB2-ADE9-48D2-B422-2A06F3DD4145}" srcOrd="1" destOrd="0" presId="urn:microsoft.com/office/officeart/2005/8/layout/hierarchy2"/>
    <dgm:cxn modelId="{28FA5FBC-93B6-4388-8814-E61F63B0CA7C}" type="presOf" srcId="{52EC39AC-B492-4047-A99E-3F44FB348C7B}" destId="{621EA8E0-0E91-4AF1-94A7-FA80CB6D0F2F}" srcOrd="0" destOrd="0" presId="urn:microsoft.com/office/officeart/2005/8/layout/hierarchy2"/>
    <dgm:cxn modelId="{287996B9-5F3E-4E08-9387-963DE338D043}" type="presOf" srcId="{F6736217-D62F-4DA6-9800-AB6043B89547}" destId="{C457BC2B-F5F4-40FD-A3D5-997ADA2CF3E6}" srcOrd="0" destOrd="0" presId="urn:microsoft.com/office/officeart/2005/8/layout/hierarchy2"/>
    <dgm:cxn modelId="{A7359497-B6B1-496F-89BD-938A9A7550A9}" type="presOf" srcId="{2FB86D04-E442-404F-A7DB-C318C4E1BB92}" destId="{753403A7-BE63-4E08-A0B3-A4A2FE0DE3FC}" srcOrd="0" destOrd="0" presId="urn:microsoft.com/office/officeart/2005/8/layout/hierarchy2"/>
    <dgm:cxn modelId="{2BD29218-1878-4ABF-96BA-5B92250792D1}" srcId="{E31756E0-1247-4537-B5F2-7E23AA87CC3A}" destId="{7E840CAD-43C0-4F86-B56F-0F52DDF9B3C1}" srcOrd="0" destOrd="0" parTransId="{52EC39AC-B492-4047-A99E-3F44FB348C7B}" sibTransId="{E6284B7A-BD5A-4E3B-9410-BF95540931D0}"/>
    <dgm:cxn modelId="{2C8C7A97-9487-4264-A815-4892C7F3BD0F}" type="presOf" srcId="{488DFC8B-66A4-43E0-93F0-F36363D8C65B}" destId="{3D01A4E1-8D6F-4F0E-A4D8-E7FED10F466B}" srcOrd="1" destOrd="0" presId="urn:microsoft.com/office/officeart/2005/8/layout/hierarchy2"/>
    <dgm:cxn modelId="{E1F36F25-5A41-4AFD-BADA-326449CB555F}" type="presOf" srcId="{46134BC7-4B51-4BB0-A547-973B98E2042F}" destId="{76EA17A0-48BE-4458-80F7-1FA0724BC5DA}" srcOrd="0" destOrd="0" presId="urn:microsoft.com/office/officeart/2005/8/layout/hierarchy2"/>
    <dgm:cxn modelId="{7D4C96ED-891D-4BE5-A2CA-9A2D1E329F4D}" type="presOf" srcId="{CE410825-0F5F-4797-952A-53B4BA6FF636}" destId="{FE77B499-DBBB-492C-9E75-D1A43BA750BC}" srcOrd="0" destOrd="0" presId="urn:microsoft.com/office/officeart/2005/8/layout/hierarchy2"/>
    <dgm:cxn modelId="{9BBB8DA3-903E-4550-8CFA-438C5A5499C9}" type="presOf" srcId="{90207E54-A41E-4B6A-8C6F-6CC8FC5BE8A0}" destId="{C6A66D20-BD4A-462D-B0EB-51BBC81C0122}" srcOrd="1" destOrd="0" presId="urn:microsoft.com/office/officeart/2005/8/layout/hierarchy2"/>
    <dgm:cxn modelId="{6BA70325-BC05-4411-96A2-BB622FA395EC}" type="presOf" srcId="{52EC39AC-B492-4047-A99E-3F44FB348C7B}" destId="{17455A04-CC85-43D4-93BA-413050326FAA}" srcOrd="1" destOrd="0" presId="urn:microsoft.com/office/officeart/2005/8/layout/hierarchy2"/>
    <dgm:cxn modelId="{69AAEABF-919B-4108-864E-53C5E6BE4AAB}" type="presOf" srcId="{8F9D8511-6FC4-4F0F-9274-DAD0A4F913C1}" destId="{D509EC1D-9B57-4FDB-8072-BB76F0B2A65D}" srcOrd="0" destOrd="0" presId="urn:microsoft.com/office/officeart/2005/8/layout/hierarchy2"/>
    <dgm:cxn modelId="{54F79434-E865-49D7-975E-34A1ECD3C433}" srcId="{46134BC7-4B51-4BB0-A547-973B98E2042F}" destId="{E31756E0-1247-4537-B5F2-7E23AA87CC3A}" srcOrd="0" destOrd="0" parTransId="{9EB9ACD9-8566-4C2E-97B3-81B58FB08576}" sibTransId="{E577F21E-F8A2-4D30-9492-1668DBB0B9DC}"/>
    <dgm:cxn modelId="{F60DFDD6-0CD5-4EB9-89DF-58BD24DA65C4}" type="presOf" srcId="{488DFC8B-66A4-43E0-93F0-F36363D8C65B}" destId="{E278BE24-CB36-469C-A82C-E1549480C9FC}" srcOrd="0" destOrd="0" presId="urn:microsoft.com/office/officeart/2005/8/layout/hierarchy2"/>
    <dgm:cxn modelId="{6AFC498D-5EC8-482B-AA7D-8DFC8EEBB78E}" type="presOf" srcId="{917BE823-9187-43C6-B3C9-A03BE46B9C9E}" destId="{69001CC3-CE8C-4367-B151-B998E92784E7}" srcOrd="0" destOrd="0" presId="urn:microsoft.com/office/officeart/2005/8/layout/hierarchy2"/>
    <dgm:cxn modelId="{9424561D-43E9-4997-BA78-8E69CDF88631}" srcId="{8F9D8511-6FC4-4F0F-9274-DAD0A4F913C1}" destId="{532BAA8F-A6A0-4B1C-A48E-9F4DD5C74FE9}" srcOrd="2" destOrd="0" parTransId="{2FB86D04-E442-404F-A7DB-C318C4E1BB92}" sibTransId="{11FA9037-A088-491F-A82F-369267796379}"/>
    <dgm:cxn modelId="{CFDE72EB-82C5-4DC9-978C-B23FB1B517E9}" type="presOf" srcId="{90207E54-A41E-4B6A-8C6F-6CC8FC5BE8A0}" destId="{97700CB2-B9F5-48A6-95E2-7608C9B7F43A}" srcOrd="0" destOrd="0" presId="urn:microsoft.com/office/officeart/2005/8/layout/hierarchy2"/>
    <dgm:cxn modelId="{BDE77F10-4F3B-4FE0-A8F4-D84037EC3FEF}" srcId="{8F9D8511-6FC4-4F0F-9274-DAD0A4F913C1}" destId="{F6736217-D62F-4DA6-9800-AB6043B89547}" srcOrd="0" destOrd="0" parTransId="{488DFC8B-66A4-43E0-93F0-F36363D8C65B}" sibTransId="{00C938A5-BD3F-4F6F-9375-EECEA9E3B876}"/>
    <dgm:cxn modelId="{C8C918EF-AD3E-4865-902B-B8D131111A60}" type="presOf" srcId="{7E840CAD-43C0-4F86-B56F-0F52DDF9B3C1}" destId="{AD3A08A8-7573-4907-A2AE-3491A49D062D}" srcOrd="0" destOrd="0" presId="urn:microsoft.com/office/officeart/2005/8/layout/hierarchy2"/>
    <dgm:cxn modelId="{37D20E29-D39F-4809-8F3A-8F0904C5298A}" type="presOf" srcId="{2FB86D04-E442-404F-A7DB-C318C4E1BB92}" destId="{0285BBB7-F769-45DD-B5E2-97AB06FFD97F}" srcOrd="1" destOrd="0" presId="urn:microsoft.com/office/officeart/2005/8/layout/hierarchy2"/>
    <dgm:cxn modelId="{D130DE7E-0B9F-4776-B336-D7FA539B5554}" type="presOf" srcId="{532BAA8F-A6A0-4B1C-A48E-9F4DD5C74FE9}" destId="{93F8802D-779E-4932-B2AA-8A38A2E4848D}" srcOrd="0" destOrd="0" presId="urn:microsoft.com/office/officeart/2005/8/layout/hierarchy2"/>
    <dgm:cxn modelId="{AECA7258-67B0-4284-9050-6D15CB5440C0}" type="presOf" srcId="{E31756E0-1247-4537-B5F2-7E23AA87CC3A}" destId="{6C3D4198-FBBC-4E74-B411-580E726844D6}" srcOrd="0" destOrd="0" presId="urn:microsoft.com/office/officeart/2005/8/layout/hierarchy2"/>
    <dgm:cxn modelId="{BD9915C5-10FF-4EB4-BF38-B2F9B57922E7}" srcId="{8F9D8511-6FC4-4F0F-9274-DAD0A4F913C1}" destId="{CE410825-0F5F-4797-952A-53B4BA6FF636}" srcOrd="1" destOrd="0" parTransId="{90207E54-A41E-4B6A-8C6F-6CC8FC5BE8A0}" sibTransId="{9C07EE10-47E8-4E6D-AE14-CEC3CBD0842D}"/>
    <dgm:cxn modelId="{2D58A7EA-7869-4FA1-9F5C-B82721E4B621}" srcId="{E31756E0-1247-4537-B5F2-7E23AA87CC3A}" destId="{8F9D8511-6FC4-4F0F-9274-DAD0A4F913C1}" srcOrd="1" destOrd="0" parTransId="{917BE823-9187-43C6-B3C9-A03BE46B9C9E}" sibTransId="{69AD6B89-5F72-4576-8A75-B299F3B65ED9}"/>
    <dgm:cxn modelId="{7B48CEB6-4579-4A2D-8D0B-D0489F4B0819}" type="presParOf" srcId="{76EA17A0-48BE-4458-80F7-1FA0724BC5DA}" destId="{E6E87E26-8726-4E52-A238-0D7DD8513A99}" srcOrd="0" destOrd="0" presId="urn:microsoft.com/office/officeart/2005/8/layout/hierarchy2"/>
    <dgm:cxn modelId="{F47855A1-D7D8-457D-ACC5-ACEB0F27B814}" type="presParOf" srcId="{E6E87E26-8726-4E52-A238-0D7DD8513A99}" destId="{6C3D4198-FBBC-4E74-B411-580E726844D6}" srcOrd="0" destOrd="0" presId="urn:microsoft.com/office/officeart/2005/8/layout/hierarchy2"/>
    <dgm:cxn modelId="{B8C05FCB-696B-4A95-B187-25F19CA3DAC4}" type="presParOf" srcId="{E6E87E26-8726-4E52-A238-0D7DD8513A99}" destId="{B91A6506-7A84-4005-8624-50C5988C8D20}" srcOrd="1" destOrd="0" presId="urn:microsoft.com/office/officeart/2005/8/layout/hierarchy2"/>
    <dgm:cxn modelId="{4C4EBA9E-C582-4477-BCD4-2BC1C00F411A}" type="presParOf" srcId="{B91A6506-7A84-4005-8624-50C5988C8D20}" destId="{621EA8E0-0E91-4AF1-94A7-FA80CB6D0F2F}" srcOrd="0" destOrd="0" presId="urn:microsoft.com/office/officeart/2005/8/layout/hierarchy2"/>
    <dgm:cxn modelId="{2D53CA7F-69A0-42CD-B20C-FEF033C6A6EB}" type="presParOf" srcId="{621EA8E0-0E91-4AF1-94A7-FA80CB6D0F2F}" destId="{17455A04-CC85-43D4-93BA-413050326FAA}" srcOrd="0" destOrd="0" presId="urn:microsoft.com/office/officeart/2005/8/layout/hierarchy2"/>
    <dgm:cxn modelId="{6AA6ECBD-E303-4F9A-80C4-C13E12B81C7B}" type="presParOf" srcId="{B91A6506-7A84-4005-8624-50C5988C8D20}" destId="{19A13FB7-FBB5-4592-A1BA-1EF6B072EB44}" srcOrd="1" destOrd="0" presId="urn:microsoft.com/office/officeart/2005/8/layout/hierarchy2"/>
    <dgm:cxn modelId="{DC240D7E-608E-40BF-B8B5-359AAE575C07}" type="presParOf" srcId="{19A13FB7-FBB5-4592-A1BA-1EF6B072EB44}" destId="{AD3A08A8-7573-4907-A2AE-3491A49D062D}" srcOrd="0" destOrd="0" presId="urn:microsoft.com/office/officeart/2005/8/layout/hierarchy2"/>
    <dgm:cxn modelId="{DB6114C2-9FF5-474B-8269-5A6EBA17F478}" type="presParOf" srcId="{19A13FB7-FBB5-4592-A1BA-1EF6B072EB44}" destId="{7FC4CBD9-66D6-4DBF-97F0-04809730040F}" srcOrd="1" destOrd="0" presId="urn:microsoft.com/office/officeart/2005/8/layout/hierarchy2"/>
    <dgm:cxn modelId="{68171414-C829-4FD3-9EE0-896FC5182C16}" type="presParOf" srcId="{B91A6506-7A84-4005-8624-50C5988C8D20}" destId="{69001CC3-CE8C-4367-B151-B998E92784E7}" srcOrd="2" destOrd="0" presId="urn:microsoft.com/office/officeart/2005/8/layout/hierarchy2"/>
    <dgm:cxn modelId="{684DABE9-6463-47E4-A7F3-184001F50E7D}" type="presParOf" srcId="{69001CC3-CE8C-4367-B151-B998E92784E7}" destId="{B88EFEB2-ADE9-48D2-B422-2A06F3DD4145}" srcOrd="0" destOrd="0" presId="urn:microsoft.com/office/officeart/2005/8/layout/hierarchy2"/>
    <dgm:cxn modelId="{5BA2901D-3A35-4486-B640-932B2CB230AB}" type="presParOf" srcId="{B91A6506-7A84-4005-8624-50C5988C8D20}" destId="{C319CAD7-06CF-4D42-A5B7-C05752B455FE}" srcOrd="3" destOrd="0" presId="urn:microsoft.com/office/officeart/2005/8/layout/hierarchy2"/>
    <dgm:cxn modelId="{D193D2A4-F452-4D32-9027-2577E534844F}" type="presParOf" srcId="{C319CAD7-06CF-4D42-A5B7-C05752B455FE}" destId="{D509EC1D-9B57-4FDB-8072-BB76F0B2A65D}" srcOrd="0" destOrd="0" presId="urn:microsoft.com/office/officeart/2005/8/layout/hierarchy2"/>
    <dgm:cxn modelId="{13F8411E-C6A0-4A73-BF65-3DAB385397A1}" type="presParOf" srcId="{C319CAD7-06CF-4D42-A5B7-C05752B455FE}" destId="{D053A5E1-0B45-43D0-9202-F476886BB276}" srcOrd="1" destOrd="0" presId="urn:microsoft.com/office/officeart/2005/8/layout/hierarchy2"/>
    <dgm:cxn modelId="{58F6DA45-7496-431D-B0F9-6BB694151CE2}" type="presParOf" srcId="{D053A5E1-0B45-43D0-9202-F476886BB276}" destId="{E278BE24-CB36-469C-A82C-E1549480C9FC}" srcOrd="0" destOrd="0" presId="urn:microsoft.com/office/officeart/2005/8/layout/hierarchy2"/>
    <dgm:cxn modelId="{F701A20A-529A-48AB-9AB0-10FEC01DDE4A}" type="presParOf" srcId="{E278BE24-CB36-469C-A82C-E1549480C9FC}" destId="{3D01A4E1-8D6F-4F0E-A4D8-E7FED10F466B}" srcOrd="0" destOrd="0" presId="urn:microsoft.com/office/officeart/2005/8/layout/hierarchy2"/>
    <dgm:cxn modelId="{6A65348E-408D-4629-BD79-5AEC38E7D700}" type="presParOf" srcId="{D053A5E1-0B45-43D0-9202-F476886BB276}" destId="{B26D1E12-1B8B-4D52-A040-7B9E7DEAE1F6}" srcOrd="1" destOrd="0" presId="urn:microsoft.com/office/officeart/2005/8/layout/hierarchy2"/>
    <dgm:cxn modelId="{2596B5D1-4573-452A-A1F0-F305CBA8F8B0}" type="presParOf" srcId="{B26D1E12-1B8B-4D52-A040-7B9E7DEAE1F6}" destId="{C457BC2B-F5F4-40FD-A3D5-997ADA2CF3E6}" srcOrd="0" destOrd="0" presId="urn:microsoft.com/office/officeart/2005/8/layout/hierarchy2"/>
    <dgm:cxn modelId="{E514E6E7-2518-4516-8213-C50DD8CEBEFA}" type="presParOf" srcId="{B26D1E12-1B8B-4D52-A040-7B9E7DEAE1F6}" destId="{3E6866BF-5DA6-4160-99B5-8A2355BFC509}" srcOrd="1" destOrd="0" presId="urn:microsoft.com/office/officeart/2005/8/layout/hierarchy2"/>
    <dgm:cxn modelId="{E0A57BA5-12D5-4061-BBE4-A1E80D0FB003}" type="presParOf" srcId="{D053A5E1-0B45-43D0-9202-F476886BB276}" destId="{97700CB2-B9F5-48A6-95E2-7608C9B7F43A}" srcOrd="2" destOrd="0" presId="urn:microsoft.com/office/officeart/2005/8/layout/hierarchy2"/>
    <dgm:cxn modelId="{2585CD93-2EBD-4508-8CA6-DB8B6BBA3EB0}" type="presParOf" srcId="{97700CB2-B9F5-48A6-95E2-7608C9B7F43A}" destId="{C6A66D20-BD4A-462D-B0EB-51BBC81C0122}" srcOrd="0" destOrd="0" presId="urn:microsoft.com/office/officeart/2005/8/layout/hierarchy2"/>
    <dgm:cxn modelId="{64DB8E18-F3FF-41E6-9AF2-DDE8ADD21037}" type="presParOf" srcId="{D053A5E1-0B45-43D0-9202-F476886BB276}" destId="{80DDC068-6C8F-4E2B-82C4-73F1FB137610}" srcOrd="3" destOrd="0" presId="urn:microsoft.com/office/officeart/2005/8/layout/hierarchy2"/>
    <dgm:cxn modelId="{A0E8FCE5-66CD-4652-B6B5-9DD49108CF2D}" type="presParOf" srcId="{80DDC068-6C8F-4E2B-82C4-73F1FB137610}" destId="{FE77B499-DBBB-492C-9E75-D1A43BA750BC}" srcOrd="0" destOrd="0" presId="urn:microsoft.com/office/officeart/2005/8/layout/hierarchy2"/>
    <dgm:cxn modelId="{F9357A57-D9B9-4AE8-94F7-BE961A6DE48A}" type="presParOf" srcId="{80DDC068-6C8F-4E2B-82C4-73F1FB137610}" destId="{76546622-E047-416A-B61E-B76B9822FFC0}" srcOrd="1" destOrd="0" presId="urn:microsoft.com/office/officeart/2005/8/layout/hierarchy2"/>
    <dgm:cxn modelId="{7510F176-81D6-4842-B318-AF30551E7F4F}" type="presParOf" srcId="{D053A5E1-0B45-43D0-9202-F476886BB276}" destId="{753403A7-BE63-4E08-A0B3-A4A2FE0DE3FC}" srcOrd="4" destOrd="0" presId="urn:microsoft.com/office/officeart/2005/8/layout/hierarchy2"/>
    <dgm:cxn modelId="{D00240B8-CF6D-4B3B-BB2B-E90F9BD0695D}" type="presParOf" srcId="{753403A7-BE63-4E08-A0B3-A4A2FE0DE3FC}" destId="{0285BBB7-F769-45DD-B5E2-97AB06FFD97F}" srcOrd="0" destOrd="0" presId="urn:microsoft.com/office/officeart/2005/8/layout/hierarchy2"/>
    <dgm:cxn modelId="{607CEF7A-410D-45BC-82AF-A5AFED41614E}" type="presParOf" srcId="{D053A5E1-0B45-43D0-9202-F476886BB276}" destId="{489B5625-8849-4087-9A4F-96165664CCDC}" srcOrd="5" destOrd="0" presId="urn:microsoft.com/office/officeart/2005/8/layout/hierarchy2"/>
    <dgm:cxn modelId="{6411F36F-CA41-4427-A5CF-866E197C7E97}" type="presParOf" srcId="{489B5625-8849-4087-9A4F-96165664CCDC}" destId="{93F8802D-779E-4932-B2AA-8A38A2E4848D}" srcOrd="0" destOrd="0" presId="urn:microsoft.com/office/officeart/2005/8/layout/hierarchy2"/>
    <dgm:cxn modelId="{8FA56155-0C7D-4E32-BF84-B1E4C16DC669}" type="presParOf" srcId="{489B5625-8849-4087-9A4F-96165664CCDC}" destId="{44B014E1-7801-4045-8A76-630DB7D6DBEB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E7475-79B9-4609-ABD2-AAB8097235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A263773-754D-45BC-90C4-F2D5A571119A}">
      <dgm:prSet phldrT="[Text]"/>
      <dgm:spPr/>
      <dgm:t>
        <a:bodyPr/>
        <a:lstStyle/>
        <a:p>
          <a:r>
            <a:rPr lang="en-US" dirty="0" smtClean="0"/>
            <a:t>Primary</a:t>
          </a:r>
          <a:endParaRPr lang="en-US" dirty="0"/>
        </a:p>
      </dgm:t>
    </dgm:pt>
    <dgm:pt modelId="{AD4D891E-2D88-4C8C-9BBD-0A60D23A3A22}" type="parTrans" cxnId="{9635A650-27BF-4BD9-8E43-7E523B538EED}">
      <dgm:prSet/>
      <dgm:spPr/>
      <dgm:t>
        <a:bodyPr/>
        <a:lstStyle/>
        <a:p>
          <a:endParaRPr lang="en-US"/>
        </a:p>
      </dgm:t>
    </dgm:pt>
    <dgm:pt modelId="{917C18B2-681B-4105-99BD-F9507C97217B}" type="sibTrans" cxnId="{9635A650-27BF-4BD9-8E43-7E523B538EED}">
      <dgm:prSet/>
      <dgm:spPr/>
      <dgm:t>
        <a:bodyPr/>
        <a:lstStyle/>
        <a:p>
          <a:endParaRPr lang="en-US"/>
        </a:p>
      </dgm:t>
    </dgm:pt>
    <dgm:pt modelId="{7336BC98-7BD8-4164-9B8A-C190248CD9A7}">
      <dgm:prSet phldrT="[Text]"/>
      <dgm:spPr/>
      <dgm:t>
        <a:bodyPr/>
        <a:lstStyle/>
        <a:p>
          <a:r>
            <a:rPr lang="en-US" dirty="0" smtClean="0"/>
            <a:t>Char</a:t>
          </a:r>
          <a:endParaRPr lang="en-US" dirty="0"/>
        </a:p>
      </dgm:t>
    </dgm:pt>
    <dgm:pt modelId="{39F9A5A6-7785-49D0-918D-F4306EE67779}" type="parTrans" cxnId="{1D07018E-5EAD-40EF-9365-21CE2A6CB42F}">
      <dgm:prSet/>
      <dgm:spPr/>
      <dgm:t>
        <a:bodyPr/>
        <a:lstStyle/>
        <a:p>
          <a:endParaRPr lang="en-US"/>
        </a:p>
      </dgm:t>
    </dgm:pt>
    <dgm:pt modelId="{C0A387C6-34C2-45DB-85AF-912E09DAD6DD}" type="sibTrans" cxnId="{1D07018E-5EAD-40EF-9365-21CE2A6CB42F}">
      <dgm:prSet/>
      <dgm:spPr/>
      <dgm:t>
        <a:bodyPr/>
        <a:lstStyle/>
        <a:p>
          <a:endParaRPr lang="en-US"/>
        </a:p>
      </dgm:t>
    </dgm:pt>
    <dgm:pt modelId="{1B5E8825-9813-47B9-8265-D1299FD3659F}">
      <dgm:prSet phldrT="[Text]"/>
      <dgm:spPr/>
      <dgm:t>
        <a:bodyPr/>
        <a:lstStyle/>
        <a:p>
          <a:r>
            <a:rPr lang="en-US" dirty="0" err="1" smtClean="0"/>
            <a:t>Int</a:t>
          </a:r>
          <a:endParaRPr lang="en-US" dirty="0"/>
        </a:p>
      </dgm:t>
    </dgm:pt>
    <dgm:pt modelId="{E0E602C3-83CB-45B2-B8B7-6F8AAB748DC4}" type="parTrans" cxnId="{EA4EA70F-39FC-4B13-8B92-AEDD7CE18C58}">
      <dgm:prSet/>
      <dgm:spPr/>
      <dgm:t>
        <a:bodyPr/>
        <a:lstStyle/>
        <a:p>
          <a:endParaRPr lang="en-US"/>
        </a:p>
      </dgm:t>
    </dgm:pt>
    <dgm:pt modelId="{D32A1D4E-BF80-4571-9BCC-F57A17744A80}" type="sibTrans" cxnId="{EA4EA70F-39FC-4B13-8B92-AEDD7CE18C58}">
      <dgm:prSet/>
      <dgm:spPr/>
      <dgm:t>
        <a:bodyPr/>
        <a:lstStyle/>
        <a:p>
          <a:endParaRPr lang="en-US"/>
        </a:p>
      </dgm:t>
    </dgm:pt>
    <dgm:pt modelId="{39EE39B9-C02B-40B4-8617-8E0DB00322FA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9E0998D2-5EED-4F8A-9A0C-550FC0BDBD60}" type="parTrans" cxnId="{5597F190-67B2-44A8-8838-157D761632AB}">
      <dgm:prSet/>
      <dgm:spPr/>
      <dgm:t>
        <a:bodyPr/>
        <a:lstStyle/>
        <a:p>
          <a:endParaRPr lang="en-US"/>
        </a:p>
      </dgm:t>
    </dgm:pt>
    <dgm:pt modelId="{5BFE2404-5162-45A0-9DF1-A9CAA50485CE}" type="sibTrans" cxnId="{5597F190-67B2-44A8-8838-157D761632AB}">
      <dgm:prSet/>
      <dgm:spPr/>
      <dgm:t>
        <a:bodyPr/>
        <a:lstStyle/>
        <a:p>
          <a:endParaRPr lang="en-US"/>
        </a:p>
      </dgm:t>
    </dgm:pt>
    <dgm:pt modelId="{3ACC888A-3810-4B4D-90F4-4B8A2CAA9BB5}">
      <dgm:prSet phldrT="[Text]"/>
      <dgm:spPr/>
      <dgm:t>
        <a:bodyPr/>
        <a:lstStyle/>
        <a:p>
          <a:r>
            <a:rPr lang="en-US" dirty="0" smtClean="0"/>
            <a:t>Double</a:t>
          </a:r>
          <a:endParaRPr lang="en-US" dirty="0"/>
        </a:p>
      </dgm:t>
    </dgm:pt>
    <dgm:pt modelId="{6FBB53AB-0E62-45CC-9D93-132A23600588}" type="parTrans" cxnId="{039776D2-B5D4-4501-BD1A-2B8CD61A7A83}">
      <dgm:prSet/>
      <dgm:spPr/>
      <dgm:t>
        <a:bodyPr/>
        <a:lstStyle/>
        <a:p>
          <a:endParaRPr lang="en-US"/>
        </a:p>
      </dgm:t>
    </dgm:pt>
    <dgm:pt modelId="{58334D10-1E82-424A-A4A6-943D36476947}" type="sibTrans" cxnId="{039776D2-B5D4-4501-BD1A-2B8CD61A7A83}">
      <dgm:prSet/>
      <dgm:spPr/>
      <dgm:t>
        <a:bodyPr/>
        <a:lstStyle/>
        <a:p>
          <a:endParaRPr lang="en-US"/>
        </a:p>
      </dgm:t>
    </dgm:pt>
    <dgm:pt modelId="{9592500F-BAF4-4C29-AC7E-37E5BC3A00B4}">
      <dgm:prSet phldrT="[Text]"/>
      <dgm:spPr/>
      <dgm:t>
        <a:bodyPr/>
        <a:lstStyle/>
        <a:p>
          <a:r>
            <a:rPr lang="en-US" dirty="0" smtClean="0"/>
            <a:t>Void</a:t>
          </a:r>
          <a:endParaRPr lang="en-US" dirty="0"/>
        </a:p>
      </dgm:t>
    </dgm:pt>
    <dgm:pt modelId="{0C830FEF-9F43-4A19-B4FC-DD89DFBAFBDC}" type="parTrans" cxnId="{8D611D6E-653D-4C3E-92E2-788EE387F1A3}">
      <dgm:prSet/>
      <dgm:spPr/>
      <dgm:t>
        <a:bodyPr/>
        <a:lstStyle/>
        <a:p>
          <a:endParaRPr lang="en-US"/>
        </a:p>
      </dgm:t>
    </dgm:pt>
    <dgm:pt modelId="{2811FA16-1A52-4302-AB5F-BCC154FF4A3E}" type="sibTrans" cxnId="{8D611D6E-653D-4C3E-92E2-788EE387F1A3}">
      <dgm:prSet/>
      <dgm:spPr/>
      <dgm:t>
        <a:bodyPr/>
        <a:lstStyle/>
        <a:p>
          <a:endParaRPr lang="en-US"/>
        </a:p>
      </dgm:t>
    </dgm:pt>
    <dgm:pt modelId="{CB74141C-FC48-4CE8-A1E9-0018B194B587}" type="pres">
      <dgm:prSet presAssocID="{DC9E7475-79B9-4609-ABD2-AAB8097235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AC759A-5E4E-4BCE-AD65-3F4CA95F1F4B}" type="pres">
      <dgm:prSet presAssocID="{7A263773-754D-45BC-90C4-F2D5A571119A}" presName="root1" presStyleCnt="0"/>
      <dgm:spPr/>
    </dgm:pt>
    <dgm:pt modelId="{472D35D1-E462-4A82-A058-C6FC57485D75}" type="pres">
      <dgm:prSet presAssocID="{7A263773-754D-45BC-90C4-F2D5A571119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397284-ECC0-45F3-A2A9-727044E09517}" type="pres">
      <dgm:prSet presAssocID="{7A263773-754D-45BC-90C4-F2D5A571119A}" presName="level2hierChild" presStyleCnt="0"/>
      <dgm:spPr/>
    </dgm:pt>
    <dgm:pt modelId="{44CFEFBA-7EC6-4C63-84E7-6CE3DB539F02}" type="pres">
      <dgm:prSet presAssocID="{39F9A5A6-7785-49D0-918D-F4306EE67779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92667F19-FD0A-4212-BC15-D1B5D3054CB8}" type="pres">
      <dgm:prSet presAssocID="{39F9A5A6-7785-49D0-918D-F4306EE67779}" presName="connTx" presStyleLbl="parChTrans1D2" presStyleIdx="0" presStyleCnt="5"/>
      <dgm:spPr/>
      <dgm:t>
        <a:bodyPr/>
        <a:lstStyle/>
        <a:p>
          <a:endParaRPr lang="en-US"/>
        </a:p>
      </dgm:t>
    </dgm:pt>
    <dgm:pt modelId="{E3C3505E-790D-410F-9D0A-6D2F52362337}" type="pres">
      <dgm:prSet presAssocID="{7336BC98-7BD8-4164-9B8A-C190248CD9A7}" presName="root2" presStyleCnt="0"/>
      <dgm:spPr/>
    </dgm:pt>
    <dgm:pt modelId="{99F6F816-64D1-4621-B32A-2C24FF5F8BFB}" type="pres">
      <dgm:prSet presAssocID="{7336BC98-7BD8-4164-9B8A-C190248CD9A7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5AB308-E813-4E4A-A0B6-AF8B5D821932}" type="pres">
      <dgm:prSet presAssocID="{7336BC98-7BD8-4164-9B8A-C190248CD9A7}" presName="level3hierChild" presStyleCnt="0"/>
      <dgm:spPr/>
    </dgm:pt>
    <dgm:pt modelId="{4FBBD4DF-5B7D-4F96-B0F3-29F2FF133DAF}" type="pres">
      <dgm:prSet presAssocID="{E0E602C3-83CB-45B2-B8B7-6F8AAB748DC4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DD571DB2-9D4D-4A3C-8FC4-FCF779C906F2}" type="pres">
      <dgm:prSet presAssocID="{E0E602C3-83CB-45B2-B8B7-6F8AAB748DC4}" presName="connTx" presStyleLbl="parChTrans1D2" presStyleIdx="1" presStyleCnt="5"/>
      <dgm:spPr/>
      <dgm:t>
        <a:bodyPr/>
        <a:lstStyle/>
        <a:p>
          <a:endParaRPr lang="en-US"/>
        </a:p>
      </dgm:t>
    </dgm:pt>
    <dgm:pt modelId="{1B91FBBB-C6CE-4D2A-AEC2-80559BF6DD9F}" type="pres">
      <dgm:prSet presAssocID="{1B5E8825-9813-47B9-8265-D1299FD3659F}" presName="root2" presStyleCnt="0"/>
      <dgm:spPr/>
    </dgm:pt>
    <dgm:pt modelId="{E9CE77C4-2B85-444F-B9F9-93A52151FDAF}" type="pres">
      <dgm:prSet presAssocID="{1B5E8825-9813-47B9-8265-D1299FD3659F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EBC78-FD98-4D06-B50E-97D932DDE6EF}" type="pres">
      <dgm:prSet presAssocID="{1B5E8825-9813-47B9-8265-D1299FD3659F}" presName="level3hierChild" presStyleCnt="0"/>
      <dgm:spPr/>
    </dgm:pt>
    <dgm:pt modelId="{51826C94-3F54-456A-AC13-27D715354C83}" type="pres">
      <dgm:prSet presAssocID="{9E0998D2-5EED-4F8A-9A0C-550FC0BDBD60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3A93DE05-6CF3-452C-B040-8D09878EA3CF}" type="pres">
      <dgm:prSet presAssocID="{9E0998D2-5EED-4F8A-9A0C-550FC0BDBD60}" presName="connTx" presStyleLbl="parChTrans1D2" presStyleIdx="2" presStyleCnt="5"/>
      <dgm:spPr/>
      <dgm:t>
        <a:bodyPr/>
        <a:lstStyle/>
        <a:p>
          <a:endParaRPr lang="en-US"/>
        </a:p>
      </dgm:t>
    </dgm:pt>
    <dgm:pt modelId="{4106D1AB-7B1A-4A83-B26D-F8682291A8F6}" type="pres">
      <dgm:prSet presAssocID="{39EE39B9-C02B-40B4-8617-8E0DB00322FA}" presName="root2" presStyleCnt="0"/>
      <dgm:spPr/>
    </dgm:pt>
    <dgm:pt modelId="{63EC1D6E-5154-4B5B-A599-6D649858688E}" type="pres">
      <dgm:prSet presAssocID="{39EE39B9-C02B-40B4-8617-8E0DB00322FA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0CE00F-AC45-420F-95A7-D4C30EBE729E}" type="pres">
      <dgm:prSet presAssocID="{39EE39B9-C02B-40B4-8617-8E0DB00322FA}" presName="level3hierChild" presStyleCnt="0"/>
      <dgm:spPr/>
    </dgm:pt>
    <dgm:pt modelId="{9D92D4E0-F75A-40EA-B307-75149CEA3D63}" type="pres">
      <dgm:prSet presAssocID="{6FBB53AB-0E62-45CC-9D93-132A23600588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DE7CE79A-EC76-46FD-9239-21B2C6AB9E34}" type="pres">
      <dgm:prSet presAssocID="{6FBB53AB-0E62-45CC-9D93-132A23600588}" presName="connTx" presStyleLbl="parChTrans1D2" presStyleIdx="3" presStyleCnt="5"/>
      <dgm:spPr/>
      <dgm:t>
        <a:bodyPr/>
        <a:lstStyle/>
        <a:p>
          <a:endParaRPr lang="en-US"/>
        </a:p>
      </dgm:t>
    </dgm:pt>
    <dgm:pt modelId="{993A7437-862F-4C1D-AF1E-11A0B3B1D1AB}" type="pres">
      <dgm:prSet presAssocID="{3ACC888A-3810-4B4D-90F4-4B8A2CAA9BB5}" presName="root2" presStyleCnt="0"/>
      <dgm:spPr/>
    </dgm:pt>
    <dgm:pt modelId="{F58429A0-8F67-424C-8709-922D63404F0C}" type="pres">
      <dgm:prSet presAssocID="{3ACC888A-3810-4B4D-90F4-4B8A2CAA9BB5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407A3-0E88-41A4-9A8B-EE80899813FB}" type="pres">
      <dgm:prSet presAssocID="{3ACC888A-3810-4B4D-90F4-4B8A2CAA9BB5}" presName="level3hierChild" presStyleCnt="0"/>
      <dgm:spPr/>
    </dgm:pt>
    <dgm:pt modelId="{F6FDD338-9432-43F2-AD5D-795E4E53CB1F}" type="pres">
      <dgm:prSet presAssocID="{0C830FEF-9F43-4A19-B4FC-DD89DFBAFBDC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1DAB4287-D872-4B43-89B7-CA684AE9AF3B}" type="pres">
      <dgm:prSet presAssocID="{0C830FEF-9F43-4A19-B4FC-DD89DFBAFBDC}" presName="connTx" presStyleLbl="parChTrans1D2" presStyleIdx="4" presStyleCnt="5"/>
      <dgm:spPr/>
      <dgm:t>
        <a:bodyPr/>
        <a:lstStyle/>
        <a:p>
          <a:endParaRPr lang="en-US"/>
        </a:p>
      </dgm:t>
    </dgm:pt>
    <dgm:pt modelId="{159FE5FE-0664-4FB9-BB25-1669EE63928E}" type="pres">
      <dgm:prSet presAssocID="{9592500F-BAF4-4C29-AC7E-37E5BC3A00B4}" presName="root2" presStyleCnt="0"/>
      <dgm:spPr/>
    </dgm:pt>
    <dgm:pt modelId="{420A85E9-5C94-4152-A84F-2679D793CF43}" type="pres">
      <dgm:prSet presAssocID="{9592500F-BAF4-4C29-AC7E-37E5BC3A00B4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B492E-4582-4A12-A092-9184015F4D8C}" type="pres">
      <dgm:prSet presAssocID="{9592500F-BAF4-4C29-AC7E-37E5BC3A00B4}" presName="level3hierChild" presStyleCnt="0"/>
      <dgm:spPr/>
    </dgm:pt>
  </dgm:ptLst>
  <dgm:cxnLst>
    <dgm:cxn modelId="{039776D2-B5D4-4501-BD1A-2B8CD61A7A83}" srcId="{7A263773-754D-45BC-90C4-F2D5A571119A}" destId="{3ACC888A-3810-4B4D-90F4-4B8A2CAA9BB5}" srcOrd="3" destOrd="0" parTransId="{6FBB53AB-0E62-45CC-9D93-132A23600588}" sibTransId="{58334D10-1E82-424A-A4A6-943D36476947}"/>
    <dgm:cxn modelId="{84601C1C-4972-45C6-AF19-B120C534E427}" type="presOf" srcId="{0C830FEF-9F43-4A19-B4FC-DD89DFBAFBDC}" destId="{F6FDD338-9432-43F2-AD5D-795E4E53CB1F}" srcOrd="0" destOrd="0" presId="urn:microsoft.com/office/officeart/2005/8/layout/hierarchy2"/>
    <dgm:cxn modelId="{477110D5-FEC2-4AA7-AB78-7B2F3D83C54C}" type="presOf" srcId="{DC9E7475-79B9-4609-ABD2-AAB809723555}" destId="{CB74141C-FC48-4CE8-A1E9-0018B194B587}" srcOrd="0" destOrd="0" presId="urn:microsoft.com/office/officeart/2005/8/layout/hierarchy2"/>
    <dgm:cxn modelId="{5597F190-67B2-44A8-8838-157D761632AB}" srcId="{7A263773-754D-45BC-90C4-F2D5A571119A}" destId="{39EE39B9-C02B-40B4-8617-8E0DB00322FA}" srcOrd="2" destOrd="0" parTransId="{9E0998D2-5EED-4F8A-9A0C-550FC0BDBD60}" sibTransId="{5BFE2404-5162-45A0-9DF1-A9CAA50485CE}"/>
    <dgm:cxn modelId="{EB9D48F2-1017-459E-B05A-F8C5160C1C40}" type="presOf" srcId="{6FBB53AB-0E62-45CC-9D93-132A23600588}" destId="{9D92D4E0-F75A-40EA-B307-75149CEA3D63}" srcOrd="0" destOrd="0" presId="urn:microsoft.com/office/officeart/2005/8/layout/hierarchy2"/>
    <dgm:cxn modelId="{1D07018E-5EAD-40EF-9365-21CE2A6CB42F}" srcId="{7A263773-754D-45BC-90C4-F2D5A571119A}" destId="{7336BC98-7BD8-4164-9B8A-C190248CD9A7}" srcOrd="0" destOrd="0" parTransId="{39F9A5A6-7785-49D0-918D-F4306EE67779}" sibTransId="{C0A387C6-34C2-45DB-85AF-912E09DAD6DD}"/>
    <dgm:cxn modelId="{9DA889E3-5108-461F-B080-548882D3F499}" type="presOf" srcId="{39F9A5A6-7785-49D0-918D-F4306EE67779}" destId="{92667F19-FD0A-4212-BC15-D1B5D3054CB8}" srcOrd="1" destOrd="0" presId="urn:microsoft.com/office/officeart/2005/8/layout/hierarchy2"/>
    <dgm:cxn modelId="{09BC50C9-69E5-4E92-AA80-0224B545EEDB}" type="presOf" srcId="{0C830FEF-9F43-4A19-B4FC-DD89DFBAFBDC}" destId="{1DAB4287-D872-4B43-89B7-CA684AE9AF3B}" srcOrd="1" destOrd="0" presId="urn:microsoft.com/office/officeart/2005/8/layout/hierarchy2"/>
    <dgm:cxn modelId="{EA4EA70F-39FC-4B13-8B92-AEDD7CE18C58}" srcId="{7A263773-754D-45BC-90C4-F2D5A571119A}" destId="{1B5E8825-9813-47B9-8265-D1299FD3659F}" srcOrd="1" destOrd="0" parTransId="{E0E602C3-83CB-45B2-B8B7-6F8AAB748DC4}" sibTransId="{D32A1D4E-BF80-4571-9BCC-F57A17744A80}"/>
    <dgm:cxn modelId="{F2398A2B-F887-4748-A06D-D7953F435962}" type="presOf" srcId="{39EE39B9-C02B-40B4-8617-8E0DB00322FA}" destId="{63EC1D6E-5154-4B5B-A599-6D649858688E}" srcOrd="0" destOrd="0" presId="urn:microsoft.com/office/officeart/2005/8/layout/hierarchy2"/>
    <dgm:cxn modelId="{8E6DA5C9-A721-4758-ADBB-E5D64DC6873C}" type="presOf" srcId="{39F9A5A6-7785-49D0-918D-F4306EE67779}" destId="{44CFEFBA-7EC6-4C63-84E7-6CE3DB539F02}" srcOrd="0" destOrd="0" presId="urn:microsoft.com/office/officeart/2005/8/layout/hierarchy2"/>
    <dgm:cxn modelId="{3694B8A3-3E0A-4F00-97E2-A77FEECCC130}" type="presOf" srcId="{E0E602C3-83CB-45B2-B8B7-6F8AAB748DC4}" destId="{4FBBD4DF-5B7D-4F96-B0F3-29F2FF133DAF}" srcOrd="0" destOrd="0" presId="urn:microsoft.com/office/officeart/2005/8/layout/hierarchy2"/>
    <dgm:cxn modelId="{6201E9D9-FB75-478A-8B28-1F3B70628AE2}" type="presOf" srcId="{6FBB53AB-0E62-45CC-9D93-132A23600588}" destId="{DE7CE79A-EC76-46FD-9239-21B2C6AB9E34}" srcOrd="1" destOrd="0" presId="urn:microsoft.com/office/officeart/2005/8/layout/hierarchy2"/>
    <dgm:cxn modelId="{9387B020-96AE-4F08-80EB-7FBDE82590BB}" type="presOf" srcId="{7336BC98-7BD8-4164-9B8A-C190248CD9A7}" destId="{99F6F816-64D1-4621-B32A-2C24FF5F8BFB}" srcOrd="0" destOrd="0" presId="urn:microsoft.com/office/officeart/2005/8/layout/hierarchy2"/>
    <dgm:cxn modelId="{DA089089-657C-4826-8C2D-E4CC3020F16B}" type="presOf" srcId="{9592500F-BAF4-4C29-AC7E-37E5BC3A00B4}" destId="{420A85E9-5C94-4152-A84F-2679D793CF43}" srcOrd="0" destOrd="0" presId="urn:microsoft.com/office/officeart/2005/8/layout/hierarchy2"/>
    <dgm:cxn modelId="{7AD0C37A-AE4F-421B-B67D-C4B5FB29AB59}" type="presOf" srcId="{9E0998D2-5EED-4F8A-9A0C-550FC0BDBD60}" destId="{51826C94-3F54-456A-AC13-27D715354C83}" srcOrd="0" destOrd="0" presId="urn:microsoft.com/office/officeart/2005/8/layout/hierarchy2"/>
    <dgm:cxn modelId="{8F86C6FE-2AB3-4741-AFCB-8B3AD0E9FC3C}" type="presOf" srcId="{7A263773-754D-45BC-90C4-F2D5A571119A}" destId="{472D35D1-E462-4A82-A058-C6FC57485D75}" srcOrd="0" destOrd="0" presId="urn:microsoft.com/office/officeart/2005/8/layout/hierarchy2"/>
    <dgm:cxn modelId="{249F270E-68C1-4969-A103-6F362200800E}" type="presOf" srcId="{3ACC888A-3810-4B4D-90F4-4B8A2CAA9BB5}" destId="{F58429A0-8F67-424C-8709-922D63404F0C}" srcOrd="0" destOrd="0" presId="urn:microsoft.com/office/officeart/2005/8/layout/hierarchy2"/>
    <dgm:cxn modelId="{0CDF3CCE-90F7-4A9B-B7DA-BAA9A301F5BB}" type="presOf" srcId="{E0E602C3-83CB-45B2-B8B7-6F8AAB748DC4}" destId="{DD571DB2-9D4D-4A3C-8FC4-FCF779C906F2}" srcOrd="1" destOrd="0" presId="urn:microsoft.com/office/officeart/2005/8/layout/hierarchy2"/>
    <dgm:cxn modelId="{8A340CC6-9497-495F-AC07-09F4484DC5D6}" type="presOf" srcId="{9E0998D2-5EED-4F8A-9A0C-550FC0BDBD60}" destId="{3A93DE05-6CF3-452C-B040-8D09878EA3CF}" srcOrd="1" destOrd="0" presId="urn:microsoft.com/office/officeart/2005/8/layout/hierarchy2"/>
    <dgm:cxn modelId="{9635A650-27BF-4BD9-8E43-7E523B538EED}" srcId="{DC9E7475-79B9-4609-ABD2-AAB809723555}" destId="{7A263773-754D-45BC-90C4-F2D5A571119A}" srcOrd="0" destOrd="0" parTransId="{AD4D891E-2D88-4C8C-9BBD-0A60D23A3A22}" sibTransId="{917C18B2-681B-4105-99BD-F9507C97217B}"/>
    <dgm:cxn modelId="{0FABD595-D193-4F75-AADA-CC7D2D38E613}" type="presOf" srcId="{1B5E8825-9813-47B9-8265-D1299FD3659F}" destId="{E9CE77C4-2B85-444F-B9F9-93A52151FDAF}" srcOrd="0" destOrd="0" presId="urn:microsoft.com/office/officeart/2005/8/layout/hierarchy2"/>
    <dgm:cxn modelId="{8D611D6E-653D-4C3E-92E2-788EE387F1A3}" srcId="{7A263773-754D-45BC-90C4-F2D5A571119A}" destId="{9592500F-BAF4-4C29-AC7E-37E5BC3A00B4}" srcOrd="4" destOrd="0" parTransId="{0C830FEF-9F43-4A19-B4FC-DD89DFBAFBDC}" sibTransId="{2811FA16-1A52-4302-AB5F-BCC154FF4A3E}"/>
    <dgm:cxn modelId="{A2C0CC20-853B-48CB-8742-DB5037F940CD}" type="presParOf" srcId="{CB74141C-FC48-4CE8-A1E9-0018B194B587}" destId="{BDAC759A-5E4E-4BCE-AD65-3F4CA95F1F4B}" srcOrd="0" destOrd="0" presId="urn:microsoft.com/office/officeart/2005/8/layout/hierarchy2"/>
    <dgm:cxn modelId="{6104D8B2-529A-4CE4-90E9-2AD204001E3E}" type="presParOf" srcId="{BDAC759A-5E4E-4BCE-AD65-3F4CA95F1F4B}" destId="{472D35D1-E462-4A82-A058-C6FC57485D75}" srcOrd="0" destOrd="0" presId="urn:microsoft.com/office/officeart/2005/8/layout/hierarchy2"/>
    <dgm:cxn modelId="{D9E4F97B-A12F-46BD-98B0-025DB7814618}" type="presParOf" srcId="{BDAC759A-5E4E-4BCE-AD65-3F4CA95F1F4B}" destId="{D2397284-ECC0-45F3-A2A9-727044E09517}" srcOrd="1" destOrd="0" presId="urn:microsoft.com/office/officeart/2005/8/layout/hierarchy2"/>
    <dgm:cxn modelId="{14A9C588-2A3E-48CD-89A9-4309447277A0}" type="presParOf" srcId="{D2397284-ECC0-45F3-A2A9-727044E09517}" destId="{44CFEFBA-7EC6-4C63-84E7-6CE3DB539F02}" srcOrd="0" destOrd="0" presId="urn:microsoft.com/office/officeart/2005/8/layout/hierarchy2"/>
    <dgm:cxn modelId="{EFF9010A-01A8-4958-BC07-502544FEA82C}" type="presParOf" srcId="{44CFEFBA-7EC6-4C63-84E7-6CE3DB539F02}" destId="{92667F19-FD0A-4212-BC15-D1B5D3054CB8}" srcOrd="0" destOrd="0" presId="urn:microsoft.com/office/officeart/2005/8/layout/hierarchy2"/>
    <dgm:cxn modelId="{474707CC-DD82-462D-B7C2-080B4DB60DBD}" type="presParOf" srcId="{D2397284-ECC0-45F3-A2A9-727044E09517}" destId="{E3C3505E-790D-410F-9D0A-6D2F52362337}" srcOrd="1" destOrd="0" presId="urn:microsoft.com/office/officeart/2005/8/layout/hierarchy2"/>
    <dgm:cxn modelId="{D0668515-4D11-45F0-9F10-3DDD5C04B7E2}" type="presParOf" srcId="{E3C3505E-790D-410F-9D0A-6D2F52362337}" destId="{99F6F816-64D1-4621-B32A-2C24FF5F8BFB}" srcOrd="0" destOrd="0" presId="urn:microsoft.com/office/officeart/2005/8/layout/hierarchy2"/>
    <dgm:cxn modelId="{39713976-7114-4274-87B7-0371230F4FA1}" type="presParOf" srcId="{E3C3505E-790D-410F-9D0A-6D2F52362337}" destId="{D65AB308-E813-4E4A-A0B6-AF8B5D821932}" srcOrd="1" destOrd="0" presId="urn:microsoft.com/office/officeart/2005/8/layout/hierarchy2"/>
    <dgm:cxn modelId="{A79A5AE2-74B6-43C4-A1CF-13F16981F60D}" type="presParOf" srcId="{D2397284-ECC0-45F3-A2A9-727044E09517}" destId="{4FBBD4DF-5B7D-4F96-B0F3-29F2FF133DAF}" srcOrd="2" destOrd="0" presId="urn:microsoft.com/office/officeart/2005/8/layout/hierarchy2"/>
    <dgm:cxn modelId="{11711946-803B-4595-A190-7913CE87C68D}" type="presParOf" srcId="{4FBBD4DF-5B7D-4F96-B0F3-29F2FF133DAF}" destId="{DD571DB2-9D4D-4A3C-8FC4-FCF779C906F2}" srcOrd="0" destOrd="0" presId="urn:microsoft.com/office/officeart/2005/8/layout/hierarchy2"/>
    <dgm:cxn modelId="{1A1284B8-D6D4-40E0-8E9F-171C1F75F4FB}" type="presParOf" srcId="{D2397284-ECC0-45F3-A2A9-727044E09517}" destId="{1B91FBBB-C6CE-4D2A-AEC2-80559BF6DD9F}" srcOrd="3" destOrd="0" presId="urn:microsoft.com/office/officeart/2005/8/layout/hierarchy2"/>
    <dgm:cxn modelId="{1627F556-8895-4E69-A886-BD8AFBBBFFDF}" type="presParOf" srcId="{1B91FBBB-C6CE-4D2A-AEC2-80559BF6DD9F}" destId="{E9CE77C4-2B85-444F-B9F9-93A52151FDAF}" srcOrd="0" destOrd="0" presId="urn:microsoft.com/office/officeart/2005/8/layout/hierarchy2"/>
    <dgm:cxn modelId="{71895F9C-7DC3-4520-B7F7-7CD4D7EAE032}" type="presParOf" srcId="{1B91FBBB-C6CE-4D2A-AEC2-80559BF6DD9F}" destId="{C51EBC78-FD98-4D06-B50E-97D932DDE6EF}" srcOrd="1" destOrd="0" presId="urn:microsoft.com/office/officeart/2005/8/layout/hierarchy2"/>
    <dgm:cxn modelId="{554E8A6D-F8B5-4440-8119-9E575051632D}" type="presParOf" srcId="{D2397284-ECC0-45F3-A2A9-727044E09517}" destId="{51826C94-3F54-456A-AC13-27D715354C83}" srcOrd="4" destOrd="0" presId="urn:microsoft.com/office/officeart/2005/8/layout/hierarchy2"/>
    <dgm:cxn modelId="{1873F0D6-310C-4822-B6C1-5764640B78C7}" type="presParOf" srcId="{51826C94-3F54-456A-AC13-27D715354C83}" destId="{3A93DE05-6CF3-452C-B040-8D09878EA3CF}" srcOrd="0" destOrd="0" presId="urn:microsoft.com/office/officeart/2005/8/layout/hierarchy2"/>
    <dgm:cxn modelId="{BCC42882-9DE5-463E-B6DF-EC832E95E5E3}" type="presParOf" srcId="{D2397284-ECC0-45F3-A2A9-727044E09517}" destId="{4106D1AB-7B1A-4A83-B26D-F8682291A8F6}" srcOrd="5" destOrd="0" presId="urn:microsoft.com/office/officeart/2005/8/layout/hierarchy2"/>
    <dgm:cxn modelId="{24A2FABC-A771-4810-A067-529F18875430}" type="presParOf" srcId="{4106D1AB-7B1A-4A83-B26D-F8682291A8F6}" destId="{63EC1D6E-5154-4B5B-A599-6D649858688E}" srcOrd="0" destOrd="0" presId="urn:microsoft.com/office/officeart/2005/8/layout/hierarchy2"/>
    <dgm:cxn modelId="{4EAC7D43-D6E1-42C0-96C2-4799E743F491}" type="presParOf" srcId="{4106D1AB-7B1A-4A83-B26D-F8682291A8F6}" destId="{010CE00F-AC45-420F-95A7-D4C30EBE729E}" srcOrd="1" destOrd="0" presId="urn:microsoft.com/office/officeart/2005/8/layout/hierarchy2"/>
    <dgm:cxn modelId="{C95E2151-CF33-4B75-99B1-42E26EC4B4C5}" type="presParOf" srcId="{D2397284-ECC0-45F3-A2A9-727044E09517}" destId="{9D92D4E0-F75A-40EA-B307-75149CEA3D63}" srcOrd="6" destOrd="0" presId="urn:microsoft.com/office/officeart/2005/8/layout/hierarchy2"/>
    <dgm:cxn modelId="{E2EF5768-C021-4AF9-9203-22A56A47F408}" type="presParOf" srcId="{9D92D4E0-F75A-40EA-B307-75149CEA3D63}" destId="{DE7CE79A-EC76-46FD-9239-21B2C6AB9E34}" srcOrd="0" destOrd="0" presId="urn:microsoft.com/office/officeart/2005/8/layout/hierarchy2"/>
    <dgm:cxn modelId="{23F29D47-A48E-4001-A33A-73233E211C22}" type="presParOf" srcId="{D2397284-ECC0-45F3-A2A9-727044E09517}" destId="{993A7437-862F-4C1D-AF1E-11A0B3B1D1AB}" srcOrd="7" destOrd="0" presId="urn:microsoft.com/office/officeart/2005/8/layout/hierarchy2"/>
    <dgm:cxn modelId="{4A37C6EA-A283-4077-BD35-56618AA24BBE}" type="presParOf" srcId="{993A7437-862F-4C1D-AF1E-11A0B3B1D1AB}" destId="{F58429A0-8F67-424C-8709-922D63404F0C}" srcOrd="0" destOrd="0" presId="urn:microsoft.com/office/officeart/2005/8/layout/hierarchy2"/>
    <dgm:cxn modelId="{318DB17F-87E9-43FD-AC74-C333393B11CC}" type="presParOf" srcId="{993A7437-862F-4C1D-AF1E-11A0B3B1D1AB}" destId="{CD3407A3-0E88-41A4-9A8B-EE80899813FB}" srcOrd="1" destOrd="0" presId="urn:microsoft.com/office/officeart/2005/8/layout/hierarchy2"/>
    <dgm:cxn modelId="{E9102C9D-EB81-4912-BE8C-90E67E2168D8}" type="presParOf" srcId="{D2397284-ECC0-45F3-A2A9-727044E09517}" destId="{F6FDD338-9432-43F2-AD5D-795E4E53CB1F}" srcOrd="8" destOrd="0" presId="urn:microsoft.com/office/officeart/2005/8/layout/hierarchy2"/>
    <dgm:cxn modelId="{82E55ADE-BD26-4F59-892E-DD27064AF23F}" type="presParOf" srcId="{F6FDD338-9432-43F2-AD5D-795E4E53CB1F}" destId="{1DAB4287-D872-4B43-89B7-CA684AE9AF3B}" srcOrd="0" destOrd="0" presId="urn:microsoft.com/office/officeart/2005/8/layout/hierarchy2"/>
    <dgm:cxn modelId="{6747074E-D6DF-42A3-8200-083E4CAF1FB1}" type="presParOf" srcId="{D2397284-ECC0-45F3-A2A9-727044E09517}" destId="{159FE5FE-0664-4FB9-BB25-1669EE63928E}" srcOrd="9" destOrd="0" presId="urn:microsoft.com/office/officeart/2005/8/layout/hierarchy2"/>
    <dgm:cxn modelId="{60B1B97B-8225-4331-B63E-BE94B5AF8531}" type="presParOf" srcId="{159FE5FE-0664-4FB9-BB25-1669EE63928E}" destId="{420A85E9-5C94-4152-A84F-2679D793CF43}" srcOrd="0" destOrd="0" presId="urn:microsoft.com/office/officeart/2005/8/layout/hierarchy2"/>
    <dgm:cxn modelId="{F74BE750-496A-4FEC-9ADE-9219143038B4}" type="presParOf" srcId="{159FE5FE-0664-4FB9-BB25-1669EE63928E}" destId="{29EB492E-4582-4A12-A092-9184015F4D8C}" srcOrd="1" destOrd="0" presId="urn:microsoft.com/office/officeart/2005/8/layout/hierarchy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D2194-FA00-4FB8-AB44-C8762E357D2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CCF8A8C-9513-4894-9691-B7A748EA2BDA}">
      <dgm:prSet phldrT="[Text]"/>
      <dgm:spPr/>
      <dgm:t>
        <a:bodyPr/>
        <a:lstStyle/>
        <a:p>
          <a:r>
            <a:rPr lang="en-US" smtClean="0"/>
            <a:t>Secondary</a:t>
          </a:r>
          <a:endParaRPr lang="en-US"/>
        </a:p>
      </dgm:t>
    </dgm:pt>
    <dgm:pt modelId="{6AF7FC3C-05D2-4917-8C35-63AE55773684}" type="parTrans" cxnId="{7419C6EB-CB7E-4D46-A201-E76CFDE4A7D9}">
      <dgm:prSet/>
      <dgm:spPr/>
      <dgm:t>
        <a:bodyPr/>
        <a:lstStyle/>
        <a:p>
          <a:endParaRPr lang="en-US"/>
        </a:p>
      </dgm:t>
    </dgm:pt>
    <dgm:pt modelId="{1CA9277B-75A2-4163-B9D9-9FED0954B375}" type="sibTrans" cxnId="{7419C6EB-CB7E-4D46-A201-E76CFDE4A7D9}">
      <dgm:prSet/>
      <dgm:spPr/>
      <dgm:t>
        <a:bodyPr/>
        <a:lstStyle/>
        <a:p>
          <a:endParaRPr lang="en-US"/>
        </a:p>
      </dgm:t>
    </dgm:pt>
    <dgm:pt modelId="{1B7B0CBD-C534-4B5F-9228-EEEE2E799567}">
      <dgm:prSet phldrT="[Text]"/>
      <dgm:spPr/>
      <dgm:t>
        <a:bodyPr/>
        <a:lstStyle/>
        <a:p>
          <a:r>
            <a:rPr lang="en-US" dirty="0" smtClean="0"/>
            <a:t>Array </a:t>
          </a:r>
          <a:endParaRPr lang="en-US" dirty="0"/>
        </a:p>
      </dgm:t>
    </dgm:pt>
    <dgm:pt modelId="{89A2851A-D6CE-48A9-B0F5-D294096AFFF7}" type="parTrans" cxnId="{6B345617-BC09-4290-AF03-B313097CB443}">
      <dgm:prSet/>
      <dgm:spPr/>
      <dgm:t>
        <a:bodyPr/>
        <a:lstStyle/>
        <a:p>
          <a:endParaRPr lang="en-US"/>
        </a:p>
      </dgm:t>
    </dgm:pt>
    <dgm:pt modelId="{86DDE078-5C7F-44B5-8E5D-5B1B56731917}" type="sibTrans" cxnId="{6B345617-BC09-4290-AF03-B313097CB443}">
      <dgm:prSet/>
      <dgm:spPr/>
      <dgm:t>
        <a:bodyPr/>
        <a:lstStyle/>
        <a:p>
          <a:endParaRPr lang="en-US"/>
        </a:p>
      </dgm:t>
    </dgm:pt>
    <dgm:pt modelId="{8346C703-1CF2-4097-9899-354245398301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C590E989-D8E7-4BEA-865B-7BC04417B3E9}" type="parTrans" cxnId="{E563B779-2604-427B-957E-938E04234D40}">
      <dgm:prSet/>
      <dgm:spPr/>
      <dgm:t>
        <a:bodyPr/>
        <a:lstStyle/>
        <a:p>
          <a:endParaRPr lang="en-US"/>
        </a:p>
      </dgm:t>
    </dgm:pt>
    <dgm:pt modelId="{917BE4A9-6218-44B0-8DA1-7AF47BC79E9F}" type="sibTrans" cxnId="{E563B779-2604-427B-957E-938E04234D40}">
      <dgm:prSet/>
      <dgm:spPr/>
      <dgm:t>
        <a:bodyPr/>
        <a:lstStyle/>
        <a:p>
          <a:endParaRPr lang="en-US"/>
        </a:p>
      </dgm:t>
    </dgm:pt>
    <dgm:pt modelId="{53D3DB19-EEE4-4719-8D63-6BB29309B104}">
      <dgm:prSet phldrT="[Text]"/>
      <dgm:spPr/>
      <dgm:t>
        <a:bodyPr/>
        <a:lstStyle/>
        <a:p>
          <a:r>
            <a:rPr lang="en-US" dirty="0" smtClean="0"/>
            <a:t>Pointer</a:t>
          </a:r>
          <a:endParaRPr lang="en-US" dirty="0"/>
        </a:p>
      </dgm:t>
    </dgm:pt>
    <dgm:pt modelId="{2042EE27-4CFB-415E-918E-1A954A4F2BED}" type="parTrans" cxnId="{5BFB8AF8-E5C5-45D3-BF47-41C33DF6F5AE}">
      <dgm:prSet/>
      <dgm:spPr/>
      <dgm:t>
        <a:bodyPr/>
        <a:lstStyle/>
        <a:p>
          <a:endParaRPr lang="en-US"/>
        </a:p>
      </dgm:t>
    </dgm:pt>
    <dgm:pt modelId="{2BB25B65-C868-4443-A8B6-E3D0D656E233}" type="sibTrans" cxnId="{5BFB8AF8-E5C5-45D3-BF47-41C33DF6F5AE}">
      <dgm:prSet/>
      <dgm:spPr/>
      <dgm:t>
        <a:bodyPr/>
        <a:lstStyle/>
        <a:p>
          <a:endParaRPr lang="en-US"/>
        </a:p>
      </dgm:t>
    </dgm:pt>
    <dgm:pt modelId="{EC49D473-E447-412A-8235-02417D465AC4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9C0E4005-F661-4E94-B746-8D0A5A9E4334}" type="parTrans" cxnId="{E0128B71-A2E4-447E-AB1F-C30C0AED9B0D}">
      <dgm:prSet/>
      <dgm:spPr/>
      <dgm:t>
        <a:bodyPr/>
        <a:lstStyle/>
        <a:p>
          <a:endParaRPr lang="en-US"/>
        </a:p>
      </dgm:t>
    </dgm:pt>
    <dgm:pt modelId="{D96867FA-C8B0-4622-9961-2C6FAEA36ECB}" type="sibTrans" cxnId="{E0128B71-A2E4-447E-AB1F-C30C0AED9B0D}">
      <dgm:prSet/>
      <dgm:spPr/>
      <dgm:t>
        <a:bodyPr/>
        <a:lstStyle/>
        <a:p>
          <a:endParaRPr lang="en-US"/>
        </a:p>
      </dgm:t>
    </dgm:pt>
    <dgm:pt modelId="{34564856-3F8D-49C5-8E4C-58FB9920E1CD}">
      <dgm:prSet phldrT="[Text]"/>
      <dgm:spPr/>
      <dgm:t>
        <a:bodyPr/>
        <a:lstStyle/>
        <a:p>
          <a:r>
            <a:rPr lang="en-US" dirty="0" smtClean="0"/>
            <a:t>Enumerators</a:t>
          </a:r>
          <a:endParaRPr lang="en-US" dirty="0"/>
        </a:p>
      </dgm:t>
    </dgm:pt>
    <dgm:pt modelId="{5B285E9D-1BBE-47AF-9B75-0CD3DF95532E}" type="parTrans" cxnId="{071B1611-0064-4766-9901-E058A40DA885}">
      <dgm:prSet/>
      <dgm:spPr/>
      <dgm:t>
        <a:bodyPr/>
        <a:lstStyle/>
        <a:p>
          <a:endParaRPr lang="en-US"/>
        </a:p>
      </dgm:t>
    </dgm:pt>
    <dgm:pt modelId="{7527BE18-4813-4733-AE69-B12958A2D0F6}" type="sibTrans" cxnId="{071B1611-0064-4766-9901-E058A40DA885}">
      <dgm:prSet/>
      <dgm:spPr/>
      <dgm:t>
        <a:bodyPr/>
        <a:lstStyle/>
        <a:p>
          <a:endParaRPr lang="en-US"/>
        </a:p>
      </dgm:t>
    </dgm:pt>
    <dgm:pt modelId="{3B7EC117-B733-42F7-8513-2847334E54CE}">
      <dgm:prSet phldrT="[Text]"/>
      <dgm:spPr/>
      <dgm:t>
        <a:bodyPr/>
        <a:lstStyle/>
        <a:p>
          <a:r>
            <a:rPr lang="en-US" dirty="0" smtClean="0"/>
            <a:t>Union</a:t>
          </a:r>
          <a:endParaRPr lang="en-US" dirty="0"/>
        </a:p>
      </dgm:t>
    </dgm:pt>
    <dgm:pt modelId="{594968BB-8457-49EC-8C77-42817A48CC81}" type="parTrans" cxnId="{A45E4631-C783-4BE1-AF3A-E6A521943A52}">
      <dgm:prSet/>
      <dgm:spPr/>
      <dgm:t>
        <a:bodyPr/>
        <a:lstStyle/>
        <a:p>
          <a:endParaRPr lang="en-US"/>
        </a:p>
      </dgm:t>
    </dgm:pt>
    <dgm:pt modelId="{6BA45FDB-7D0A-4321-80D4-8F9CC0A82219}" type="sibTrans" cxnId="{A45E4631-C783-4BE1-AF3A-E6A521943A52}">
      <dgm:prSet/>
      <dgm:spPr/>
      <dgm:t>
        <a:bodyPr/>
        <a:lstStyle/>
        <a:p>
          <a:endParaRPr lang="en-US"/>
        </a:p>
      </dgm:t>
    </dgm:pt>
    <dgm:pt modelId="{5C94EABC-6FAE-4F85-9184-DF3D1362645A}" type="pres">
      <dgm:prSet presAssocID="{7FBD2194-FA00-4FB8-AB44-C8762E357D2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DBEAF3-8CCA-49B4-B931-F9205992A8AC}" type="pres">
      <dgm:prSet presAssocID="{DCCF8A8C-9513-4894-9691-B7A748EA2BDA}" presName="root1" presStyleCnt="0"/>
      <dgm:spPr/>
    </dgm:pt>
    <dgm:pt modelId="{7F259C4D-57B6-4C87-8C0A-8873BC5B12E9}" type="pres">
      <dgm:prSet presAssocID="{DCCF8A8C-9513-4894-9691-B7A748EA2BD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60F80E-964E-4AA9-8408-ABDC2DF87EB2}" type="pres">
      <dgm:prSet presAssocID="{DCCF8A8C-9513-4894-9691-B7A748EA2BDA}" presName="level2hierChild" presStyleCnt="0"/>
      <dgm:spPr/>
    </dgm:pt>
    <dgm:pt modelId="{5F1EB11F-B55B-4401-B614-1A3D91E25C61}" type="pres">
      <dgm:prSet presAssocID="{89A2851A-D6CE-48A9-B0F5-D294096AFFF7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60BF4563-91CD-4FF5-ABCF-03196512AF01}" type="pres">
      <dgm:prSet presAssocID="{89A2851A-D6CE-48A9-B0F5-D294096AFFF7}" presName="connTx" presStyleLbl="parChTrans1D2" presStyleIdx="0" presStyleCnt="6"/>
      <dgm:spPr/>
      <dgm:t>
        <a:bodyPr/>
        <a:lstStyle/>
        <a:p>
          <a:endParaRPr lang="en-US"/>
        </a:p>
      </dgm:t>
    </dgm:pt>
    <dgm:pt modelId="{19917DAC-736A-4718-97A1-DC758BDD2050}" type="pres">
      <dgm:prSet presAssocID="{1B7B0CBD-C534-4B5F-9228-EEEE2E799567}" presName="root2" presStyleCnt="0"/>
      <dgm:spPr/>
    </dgm:pt>
    <dgm:pt modelId="{7323D54E-A4C4-4609-88CC-B1E765ED095A}" type="pres">
      <dgm:prSet presAssocID="{1B7B0CBD-C534-4B5F-9228-EEEE2E799567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E94618-3A2B-42D7-8763-AD7DF10B1844}" type="pres">
      <dgm:prSet presAssocID="{1B7B0CBD-C534-4B5F-9228-EEEE2E799567}" presName="level3hierChild" presStyleCnt="0"/>
      <dgm:spPr/>
    </dgm:pt>
    <dgm:pt modelId="{A1BE33A4-9358-46DF-978C-EA450A3089F5}" type="pres">
      <dgm:prSet presAssocID="{C590E989-D8E7-4BEA-865B-7BC04417B3E9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A1CCEB2C-4945-45E0-87D0-ED9427AD61CC}" type="pres">
      <dgm:prSet presAssocID="{C590E989-D8E7-4BEA-865B-7BC04417B3E9}" presName="connTx" presStyleLbl="parChTrans1D2" presStyleIdx="1" presStyleCnt="6"/>
      <dgm:spPr/>
      <dgm:t>
        <a:bodyPr/>
        <a:lstStyle/>
        <a:p>
          <a:endParaRPr lang="en-US"/>
        </a:p>
      </dgm:t>
    </dgm:pt>
    <dgm:pt modelId="{30F110FB-B649-4778-997A-A1D1A2B8A6DB}" type="pres">
      <dgm:prSet presAssocID="{8346C703-1CF2-4097-9899-354245398301}" presName="root2" presStyleCnt="0"/>
      <dgm:spPr/>
    </dgm:pt>
    <dgm:pt modelId="{600D0E73-670B-4109-93AD-92FA0265896C}" type="pres">
      <dgm:prSet presAssocID="{8346C703-1CF2-4097-9899-354245398301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D65AEA-5C0C-43ED-9F10-D279A5974440}" type="pres">
      <dgm:prSet presAssocID="{8346C703-1CF2-4097-9899-354245398301}" presName="level3hierChild" presStyleCnt="0"/>
      <dgm:spPr/>
    </dgm:pt>
    <dgm:pt modelId="{39EB6F8A-866F-4DA3-8868-21B04018533D}" type="pres">
      <dgm:prSet presAssocID="{2042EE27-4CFB-415E-918E-1A954A4F2BED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05247FA6-0FEE-432F-A3F4-60740B832793}" type="pres">
      <dgm:prSet presAssocID="{2042EE27-4CFB-415E-918E-1A954A4F2BED}" presName="connTx" presStyleLbl="parChTrans1D2" presStyleIdx="2" presStyleCnt="6"/>
      <dgm:spPr/>
      <dgm:t>
        <a:bodyPr/>
        <a:lstStyle/>
        <a:p>
          <a:endParaRPr lang="en-US"/>
        </a:p>
      </dgm:t>
    </dgm:pt>
    <dgm:pt modelId="{43FB6767-E0B0-4C24-8DAC-2198D346C443}" type="pres">
      <dgm:prSet presAssocID="{53D3DB19-EEE4-4719-8D63-6BB29309B104}" presName="root2" presStyleCnt="0"/>
      <dgm:spPr/>
    </dgm:pt>
    <dgm:pt modelId="{A38F1720-0A1D-4703-AB12-2EC37F7784CF}" type="pres">
      <dgm:prSet presAssocID="{53D3DB19-EEE4-4719-8D63-6BB29309B104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1240A-A702-42C4-8B7B-41E7B4CEA42A}" type="pres">
      <dgm:prSet presAssocID="{53D3DB19-EEE4-4719-8D63-6BB29309B104}" presName="level3hierChild" presStyleCnt="0"/>
      <dgm:spPr/>
    </dgm:pt>
    <dgm:pt modelId="{246BDD95-4B63-41FC-BAA0-9375B956EAB6}" type="pres">
      <dgm:prSet presAssocID="{9C0E4005-F661-4E94-B746-8D0A5A9E4334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1F30A23A-07C3-4892-BAC4-DC43CE129005}" type="pres">
      <dgm:prSet presAssocID="{9C0E4005-F661-4E94-B746-8D0A5A9E4334}" presName="connTx" presStyleLbl="parChTrans1D2" presStyleIdx="3" presStyleCnt="6"/>
      <dgm:spPr/>
      <dgm:t>
        <a:bodyPr/>
        <a:lstStyle/>
        <a:p>
          <a:endParaRPr lang="en-US"/>
        </a:p>
      </dgm:t>
    </dgm:pt>
    <dgm:pt modelId="{11BA06B6-7524-4354-A43B-CE82048271E9}" type="pres">
      <dgm:prSet presAssocID="{EC49D473-E447-412A-8235-02417D465AC4}" presName="root2" presStyleCnt="0"/>
      <dgm:spPr/>
    </dgm:pt>
    <dgm:pt modelId="{045F3DD4-1D75-4D9E-9FFA-203016E100EE}" type="pres">
      <dgm:prSet presAssocID="{EC49D473-E447-412A-8235-02417D465AC4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B586BB-FE29-4A9B-B4D1-14886C22A4C7}" type="pres">
      <dgm:prSet presAssocID="{EC49D473-E447-412A-8235-02417D465AC4}" presName="level3hierChild" presStyleCnt="0"/>
      <dgm:spPr/>
    </dgm:pt>
    <dgm:pt modelId="{01C16BE2-38A2-4404-BABF-70B2BD2F00B2}" type="pres">
      <dgm:prSet presAssocID="{5B285E9D-1BBE-47AF-9B75-0CD3DF95532E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5285F42E-5292-400C-B43D-9A1C68579FEC}" type="pres">
      <dgm:prSet presAssocID="{5B285E9D-1BBE-47AF-9B75-0CD3DF95532E}" presName="connTx" presStyleLbl="parChTrans1D2" presStyleIdx="4" presStyleCnt="6"/>
      <dgm:spPr/>
      <dgm:t>
        <a:bodyPr/>
        <a:lstStyle/>
        <a:p>
          <a:endParaRPr lang="en-US"/>
        </a:p>
      </dgm:t>
    </dgm:pt>
    <dgm:pt modelId="{EA45A490-1070-4CDC-880B-04D217DF8E80}" type="pres">
      <dgm:prSet presAssocID="{34564856-3F8D-49C5-8E4C-58FB9920E1CD}" presName="root2" presStyleCnt="0"/>
      <dgm:spPr/>
    </dgm:pt>
    <dgm:pt modelId="{23139CC5-A591-4AAF-A85A-900B60E57548}" type="pres">
      <dgm:prSet presAssocID="{34564856-3F8D-49C5-8E4C-58FB9920E1CD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450B5-7D16-48F0-866A-E7B5E94176F8}" type="pres">
      <dgm:prSet presAssocID="{34564856-3F8D-49C5-8E4C-58FB9920E1CD}" presName="level3hierChild" presStyleCnt="0"/>
      <dgm:spPr/>
    </dgm:pt>
    <dgm:pt modelId="{2AB1B358-894E-4E9C-B1D2-CC35C39C834B}" type="pres">
      <dgm:prSet presAssocID="{594968BB-8457-49EC-8C77-42817A48CC81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E188962A-8A00-456B-B240-3A1F54B3C611}" type="pres">
      <dgm:prSet presAssocID="{594968BB-8457-49EC-8C77-42817A48CC81}" presName="connTx" presStyleLbl="parChTrans1D2" presStyleIdx="5" presStyleCnt="6"/>
      <dgm:spPr/>
      <dgm:t>
        <a:bodyPr/>
        <a:lstStyle/>
        <a:p>
          <a:endParaRPr lang="en-US"/>
        </a:p>
      </dgm:t>
    </dgm:pt>
    <dgm:pt modelId="{1B169DB5-331F-4708-BF78-F2B6A6481EE2}" type="pres">
      <dgm:prSet presAssocID="{3B7EC117-B733-42F7-8513-2847334E54CE}" presName="root2" presStyleCnt="0"/>
      <dgm:spPr/>
    </dgm:pt>
    <dgm:pt modelId="{08152A21-7BD7-4C00-A73D-F12C036A01A7}" type="pres">
      <dgm:prSet presAssocID="{3B7EC117-B733-42F7-8513-2847334E54CE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19131B-421C-4110-9EF0-B5BCB3B9B350}" type="pres">
      <dgm:prSet presAssocID="{3B7EC117-B733-42F7-8513-2847334E54CE}" presName="level3hierChild" presStyleCnt="0"/>
      <dgm:spPr/>
    </dgm:pt>
  </dgm:ptLst>
  <dgm:cxnLst>
    <dgm:cxn modelId="{2CC65018-EA1C-45B4-A60D-1E772BB46FCC}" type="presOf" srcId="{C590E989-D8E7-4BEA-865B-7BC04417B3E9}" destId="{A1BE33A4-9358-46DF-978C-EA450A3089F5}" srcOrd="0" destOrd="0" presId="urn:microsoft.com/office/officeart/2005/8/layout/hierarchy2"/>
    <dgm:cxn modelId="{55CB525A-BB3A-4F86-98F0-3BC0C341B867}" type="presOf" srcId="{594968BB-8457-49EC-8C77-42817A48CC81}" destId="{E188962A-8A00-456B-B240-3A1F54B3C611}" srcOrd="1" destOrd="0" presId="urn:microsoft.com/office/officeart/2005/8/layout/hierarchy2"/>
    <dgm:cxn modelId="{E563B779-2604-427B-957E-938E04234D40}" srcId="{DCCF8A8C-9513-4894-9691-B7A748EA2BDA}" destId="{8346C703-1CF2-4097-9899-354245398301}" srcOrd="1" destOrd="0" parTransId="{C590E989-D8E7-4BEA-865B-7BC04417B3E9}" sibTransId="{917BE4A9-6218-44B0-8DA1-7AF47BC79E9F}"/>
    <dgm:cxn modelId="{A45E4631-C783-4BE1-AF3A-E6A521943A52}" srcId="{DCCF8A8C-9513-4894-9691-B7A748EA2BDA}" destId="{3B7EC117-B733-42F7-8513-2847334E54CE}" srcOrd="5" destOrd="0" parTransId="{594968BB-8457-49EC-8C77-42817A48CC81}" sibTransId="{6BA45FDB-7D0A-4321-80D4-8F9CC0A82219}"/>
    <dgm:cxn modelId="{2F575B99-85AA-4FC7-86D2-A252D5C61B42}" type="presOf" srcId="{5B285E9D-1BBE-47AF-9B75-0CD3DF95532E}" destId="{01C16BE2-38A2-4404-BABF-70B2BD2F00B2}" srcOrd="0" destOrd="0" presId="urn:microsoft.com/office/officeart/2005/8/layout/hierarchy2"/>
    <dgm:cxn modelId="{342E5228-3EFD-46C0-8476-22FFAC0EAC4B}" type="presOf" srcId="{5B285E9D-1BBE-47AF-9B75-0CD3DF95532E}" destId="{5285F42E-5292-400C-B43D-9A1C68579FEC}" srcOrd="1" destOrd="0" presId="urn:microsoft.com/office/officeart/2005/8/layout/hierarchy2"/>
    <dgm:cxn modelId="{D723073B-5F62-4CAF-93D6-EF69CCDACF0C}" type="presOf" srcId="{89A2851A-D6CE-48A9-B0F5-D294096AFFF7}" destId="{60BF4563-91CD-4FF5-ABCF-03196512AF01}" srcOrd="1" destOrd="0" presId="urn:microsoft.com/office/officeart/2005/8/layout/hierarchy2"/>
    <dgm:cxn modelId="{FCE274FC-1303-41F8-BFF1-51324E1BF724}" type="presOf" srcId="{DCCF8A8C-9513-4894-9691-B7A748EA2BDA}" destId="{7F259C4D-57B6-4C87-8C0A-8873BC5B12E9}" srcOrd="0" destOrd="0" presId="urn:microsoft.com/office/officeart/2005/8/layout/hierarchy2"/>
    <dgm:cxn modelId="{FCF642D7-EF17-4B74-A69D-D968CAC8555E}" type="presOf" srcId="{EC49D473-E447-412A-8235-02417D465AC4}" destId="{045F3DD4-1D75-4D9E-9FFA-203016E100EE}" srcOrd="0" destOrd="0" presId="urn:microsoft.com/office/officeart/2005/8/layout/hierarchy2"/>
    <dgm:cxn modelId="{27B1FF67-D166-4A74-869D-4B089DF5CBC0}" type="presOf" srcId="{1B7B0CBD-C534-4B5F-9228-EEEE2E799567}" destId="{7323D54E-A4C4-4609-88CC-B1E765ED095A}" srcOrd="0" destOrd="0" presId="urn:microsoft.com/office/officeart/2005/8/layout/hierarchy2"/>
    <dgm:cxn modelId="{CC5015E5-6D91-4C88-B199-F9F4D24A72B9}" type="presOf" srcId="{8346C703-1CF2-4097-9899-354245398301}" destId="{600D0E73-670B-4109-93AD-92FA0265896C}" srcOrd="0" destOrd="0" presId="urn:microsoft.com/office/officeart/2005/8/layout/hierarchy2"/>
    <dgm:cxn modelId="{7419C6EB-CB7E-4D46-A201-E76CFDE4A7D9}" srcId="{7FBD2194-FA00-4FB8-AB44-C8762E357D29}" destId="{DCCF8A8C-9513-4894-9691-B7A748EA2BDA}" srcOrd="0" destOrd="0" parTransId="{6AF7FC3C-05D2-4917-8C35-63AE55773684}" sibTransId="{1CA9277B-75A2-4163-B9D9-9FED0954B375}"/>
    <dgm:cxn modelId="{F9D00EE0-FEBD-4227-A6A2-5967953DBE31}" type="presOf" srcId="{7FBD2194-FA00-4FB8-AB44-C8762E357D29}" destId="{5C94EABC-6FAE-4F85-9184-DF3D1362645A}" srcOrd="0" destOrd="0" presId="urn:microsoft.com/office/officeart/2005/8/layout/hierarchy2"/>
    <dgm:cxn modelId="{8DE86C50-F322-443D-9A7D-2C78D67DE8EA}" type="presOf" srcId="{594968BB-8457-49EC-8C77-42817A48CC81}" destId="{2AB1B358-894E-4E9C-B1D2-CC35C39C834B}" srcOrd="0" destOrd="0" presId="urn:microsoft.com/office/officeart/2005/8/layout/hierarchy2"/>
    <dgm:cxn modelId="{6E87E88C-CB19-42AE-826E-073A15A75B00}" type="presOf" srcId="{89A2851A-D6CE-48A9-B0F5-D294096AFFF7}" destId="{5F1EB11F-B55B-4401-B614-1A3D91E25C61}" srcOrd="0" destOrd="0" presId="urn:microsoft.com/office/officeart/2005/8/layout/hierarchy2"/>
    <dgm:cxn modelId="{DA0B1BCE-804A-43A4-9222-9A08C13D8883}" type="presOf" srcId="{3B7EC117-B733-42F7-8513-2847334E54CE}" destId="{08152A21-7BD7-4C00-A73D-F12C036A01A7}" srcOrd="0" destOrd="0" presId="urn:microsoft.com/office/officeart/2005/8/layout/hierarchy2"/>
    <dgm:cxn modelId="{6B345617-BC09-4290-AF03-B313097CB443}" srcId="{DCCF8A8C-9513-4894-9691-B7A748EA2BDA}" destId="{1B7B0CBD-C534-4B5F-9228-EEEE2E799567}" srcOrd="0" destOrd="0" parTransId="{89A2851A-D6CE-48A9-B0F5-D294096AFFF7}" sibTransId="{86DDE078-5C7F-44B5-8E5D-5B1B56731917}"/>
    <dgm:cxn modelId="{259309ED-695F-4F52-8662-D176C161E8DA}" type="presOf" srcId="{53D3DB19-EEE4-4719-8D63-6BB29309B104}" destId="{A38F1720-0A1D-4703-AB12-2EC37F7784CF}" srcOrd="0" destOrd="0" presId="urn:microsoft.com/office/officeart/2005/8/layout/hierarchy2"/>
    <dgm:cxn modelId="{5BFB8AF8-E5C5-45D3-BF47-41C33DF6F5AE}" srcId="{DCCF8A8C-9513-4894-9691-B7A748EA2BDA}" destId="{53D3DB19-EEE4-4719-8D63-6BB29309B104}" srcOrd="2" destOrd="0" parTransId="{2042EE27-4CFB-415E-918E-1A954A4F2BED}" sibTransId="{2BB25B65-C868-4443-A8B6-E3D0D656E233}"/>
    <dgm:cxn modelId="{36F1E841-89D9-4025-AC5B-9888AFA8C0E1}" type="presOf" srcId="{34564856-3F8D-49C5-8E4C-58FB9920E1CD}" destId="{23139CC5-A591-4AAF-A85A-900B60E57548}" srcOrd="0" destOrd="0" presId="urn:microsoft.com/office/officeart/2005/8/layout/hierarchy2"/>
    <dgm:cxn modelId="{ECDCDD4C-745B-4E78-8566-0BF76053C45A}" type="presOf" srcId="{9C0E4005-F661-4E94-B746-8D0A5A9E4334}" destId="{1F30A23A-07C3-4892-BAC4-DC43CE129005}" srcOrd="1" destOrd="0" presId="urn:microsoft.com/office/officeart/2005/8/layout/hierarchy2"/>
    <dgm:cxn modelId="{B59B0059-708B-4BE5-84AD-440C05F4D698}" type="presOf" srcId="{9C0E4005-F661-4E94-B746-8D0A5A9E4334}" destId="{246BDD95-4B63-41FC-BAA0-9375B956EAB6}" srcOrd="0" destOrd="0" presId="urn:microsoft.com/office/officeart/2005/8/layout/hierarchy2"/>
    <dgm:cxn modelId="{2DD41614-BC9E-4301-927B-B93887249235}" type="presOf" srcId="{C590E989-D8E7-4BEA-865B-7BC04417B3E9}" destId="{A1CCEB2C-4945-45E0-87D0-ED9427AD61CC}" srcOrd="1" destOrd="0" presId="urn:microsoft.com/office/officeart/2005/8/layout/hierarchy2"/>
    <dgm:cxn modelId="{394985B2-EB6F-488D-B094-A385B36757D4}" type="presOf" srcId="{2042EE27-4CFB-415E-918E-1A954A4F2BED}" destId="{05247FA6-0FEE-432F-A3F4-60740B832793}" srcOrd="1" destOrd="0" presId="urn:microsoft.com/office/officeart/2005/8/layout/hierarchy2"/>
    <dgm:cxn modelId="{071B1611-0064-4766-9901-E058A40DA885}" srcId="{DCCF8A8C-9513-4894-9691-B7A748EA2BDA}" destId="{34564856-3F8D-49C5-8E4C-58FB9920E1CD}" srcOrd="4" destOrd="0" parTransId="{5B285E9D-1BBE-47AF-9B75-0CD3DF95532E}" sibTransId="{7527BE18-4813-4733-AE69-B12958A2D0F6}"/>
    <dgm:cxn modelId="{E0128B71-A2E4-447E-AB1F-C30C0AED9B0D}" srcId="{DCCF8A8C-9513-4894-9691-B7A748EA2BDA}" destId="{EC49D473-E447-412A-8235-02417D465AC4}" srcOrd="3" destOrd="0" parTransId="{9C0E4005-F661-4E94-B746-8D0A5A9E4334}" sibTransId="{D96867FA-C8B0-4622-9961-2C6FAEA36ECB}"/>
    <dgm:cxn modelId="{EA6F0238-BD13-4AED-A75C-1275FF69E895}" type="presOf" srcId="{2042EE27-4CFB-415E-918E-1A954A4F2BED}" destId="{39EB6F8A-866F-4DA3-8868-21B04018533D}" srcOrd="0" destOrd="0" presId="urn:microsoft.com/office/officeart/2005/8/layout/hierarchy2"/>
    <dgm:cxn modelId="{9B73078B-CD95-4653-A39B-093380CB296C}" type="presParOf" srcId="{5C94EABC-6FAE-4F85-9184-DF3D1362645A}" destId="{8ADBEAF3-8CCA-49B4-B931-F9205992A8AC}" srcOrd="0" destOrd="0" presId="urn:microsoft.com/office/officeart/2005/8/layout/hierarchy2"/>
    <dgm:cxn modelId="{11A3A549-FDAD-4F35-8CA1-C9A100629D10}" type="presParOf" srcId="{8ADBEAF3-8CCA-49B4-B931-F9205992A8AC}" destId="{7F259C4D-57B6-4C87-8C0A-8873BC5B12E9}" srcOrd="0" destOrd="0" presId="urn:microsoft.com/office/officeart/2005/8/layout/hierarchy2"/>
    <dgm:cxn modelId="{EB486D33-65A1-4C30-B88C-23EFBC95656C}" type="presParOf" srcId="{8ADBEAF3-8CCA-49B4-B931-F9205992A8AC}" destId="{0460F80E-964E-4AA9-8408-ABDC2DF87EB2}" srcOrd="1" destOrd="0" presId="urn:microsoft.com/office/officeart/2005/8/layout/hierarchy2"/>
    <dgm:cxn modelId="{1473860C-ADC5-496E-BBEA-59C61EF09D10}" type="presParOf" srcId="{0460F80E-964E-4AA9-8408-ABDC2DF87EB2}" destId="{5F1EB11F-B55B-4401-B614-1A3D91E25C61}" srcOrd="0" destOrd="0" presId="urn:microsoft.com/office/officeart/2005/8/layout/hierarchy2"/>
    <dgm:cxn modelId="{827DD617-440E-4CBC-98FC-0B3FB1D0E4A8}" type="presParOf" srcId="{5F1EB11F-B55B-4401-B614-1A3D91E25C61}" destId="{60BF4563-91CD-4FF5-ABCF-03196512AF01}" srcOrd="0" destOrd="0" presId="urn:microsoft.com/office/officeart/2005/8/layout/hierarchy2"/>
    <dgm:cxn modelId="{377D03DF-D6D8-4481-8A2A-3C02AF379580}" type="presParOf" srcId="{0460F80E-964E-4AA9-8408-ABDC2DF87EB2}" destId="{19917DAC-736A-4718-97A1-DC758BDD2050}" srcOrd="1" destOrd="0" presId="urn:microsoft.com/office/officeart/2005/8/layout/hierarchy2"/>
    <dgm:cxn modelId="{AF1219BC-971B-4F90-98F7-429B9ABAB617}" type="presParOf" srcId="{19917DAC-736A-4718-97A1-DC758BDD2050}" destId="{7323D54E-A4C4-4609-88CC-B1E765ED095A}" srcOrd="0" destOrd="0" presId="urn:microsoft.com/office/officeart/2005/8/layout/hierarchy2"/>
    <dgm:cxn modelId="{D6529B0C-5783-4731-948D-EDC801448C45}" type="presParOf" srcId="{19917DAC-736A-4718-97A1-DC758BDD2050}" destId="{FBE94618-3A2B-42D7-8763-AD7DF10B1844}" srcOrd="1" destOrd="0" presId="urn:microsoft.com/office/officeart/2005/8/layout/hierarchy2"/>
    <dgm:cxn modelId="{DC7332FB-35C2-4F8F-8E77-20768E5B87A8}" type="presParOf" srcId="{0460F80E-964E-4AA9-8408-ABDC2DF87EB2}" destId="{A1BE33A4-9358-46DF-978C-EA450A3089F5}" srcOrd="2" destOrd="0" presId="urn:microsoft.com/office/officeart/2005/8/layout/hierarchy2"/>
    <dgm:cxn modelId="{EDC058D6-CF32-4CBB-A6B0-EAF40AD6FD0B}" type="presParOf" srcId="{A1BE33A4-9358-46DF-978C-EA450A3089F5}" destId="{A1CCEB2C-4945-45E0-87D0-ED9427AD61CC}" srcOrd="0" destOrd="0" presId="urn:microsoft.com/office/officeart/2005/8/layout/hierarchy2"/>
    <dgm:cxn modelId="{EA8B6327-B289-40F6-B496-D5B139A53DEA}" type="presParOf" srcId="{0460F80E-964E-4AA9-8408-ABDC2DF87EB2}" destId="{30F110FB-B649-4778-997A-A1D1A2B8A6DB}" srcOrd="3" destOrd="0" presId="urn:microsoft.com/office/officeart/2005/8/layout/hierarchy2"/>
    <dgm:cxn modelId="{656E27A6-8A7D-4B69-AC5C-1A8A8CA509DA}" type="presParOf" srcId="{30F110FB-B649-4778-997A-A1D1A2B8A6DB}" destId="{600D0E73-670B-4109-93AD-92FA0265896C}" srcOrd="0" destOrd="0" presId="urn:microsoft.com/office/officeart/2005/8/layout/hierarchy2"/>
    <dgm:cxn modelId="{DC31280C-DC5A-43D0-8463-DAADFC6049CC}" type="presParOf" srcId="{30F110FB-B649-4778-997A-A1D1A2B8A6DB}" destId="{D0D65AEA-5C0C-43ED-9F10-D279A5974440}" srcOrd="1" destOrd="0" presId="urn:microsoft.com/office/officeart/2005/8/layout/hierarchy2"/>
    <dgm:cxn modelId="{EF80E249-6F4D-4CCC-866A-27CB8D17A961}" type="presParOf" srcId="{0460F80E-964E-4AA9-8408-ABDC2DF87EB2}" destId="{39EB6F8A-866F-4DA3-8868-21B04018533D}" srcOrd="4" destOrd="0" presId="urn:microsoft.com/office/officeart/2005/8/layout/hierarchy2"/>
    <dgm:cxn modelId="{08CA3572-0BAF-4B06-86D9-D6D7C814C08E}" type="presParOf" srcId="{39EB6F8A-866F-4DA3-8868-21B04018533D}" destId="{05247FA6-0FEE-432F-A3F4-60740B832793}" srcOrd="0" destOrd="0" presId="urn:microsoft.com/office/officeart/2005/8/layout/hierarchy2"/>
    <dgm:cxn modelId="{A3B0D140-6EF0-4883-8F38-F8BF447C7AD9}" type="presParOf" srcId="{0460F80E-964E-4AA9-8408-ABDC2DF87EB2}" destId="{43FB6767-E0B0-4C24-8DAC-2198D346C443}" srcOrd="5" destOrd="0" presId="urn:microsoft.com/office/officeart/2005/8/layout/hierarchy2"/>
    <dgm:cxn modelId="{55B9D08F-495E-42CE-8CA3-1A5F3336B794}" type="presParOf" srcId="{43FB6767-E0B0-4C24-8DAC-2198D346C443}" destId="{A38F1720-0A1D-4703-AB12-2EC37F7784CF}" srcOrd="0" destOrd="0" presId="urn:microsoft.com/office/officeart/2005/8/layout/hierarchy2"/>
    <dgm:cxn modelId="{2252523A-2B20-4A9A-AE0F-34D2E2333EBF}" type="presParOf" srcId="{43FB6767-E0B0-4C24-8DAC-2198D346C443}" destId="{87D1240A-A702-42C4-8B7B-41E7B4CEA42A}" srcOrd="1" destOrd="0" presId="urn:microsoft.com/office/officeart/2005/8/layout/hierarchy2"/>
    <dgm:cxn modelId="{A31AE7A5-5C3A-4894-8EF5-17C481217D5D}" type="presParOf" srcId="{0460F80E-964E-4AA9-8408-ABDC2DF87EB2}" destId="{246BDD95-4B63-41FC-BAA0-9375B956EAB6}" srcOrd="6" destOrd="0" presId="urn:microsoft.com/office/officeart/2005/8/layout/hierarchy2"/>
    <dgm:cxn modelId="{F1B5F66D-87B1-4FFF-BC6F-3574407554CB}" type="presParOf" srcId="{246BDD95-4B63-41FC-BAA0-9375B956EAB6}" destId="{1F30A23A-07C3-4892-BAC4-DC43CE129005}" srcOrd="0" destOrd="0" presId="urn:microsoft.com/office/officeart/2005/8/layout/hierarchy2"/>
    <dgm:cxn modelId="{44633916-CB7E-4373-AF96-B65AC6263B43}" type="presParOf" srcId="{0460F80E-964E-4AA9-8408-ABDC2DF87EB2}" destId="{11BA06B6-7524-4354-A43B-CE82048271E9}" srcOrd="7" destOrd="0" presId="urn:microsoft.com/office/officeart/2005/8/layout/hierarchy2"/>
    <dgm:cxn modelId="{432ECEC8-2CD1-4F11-A064-86222147B833}" type="presParOf" srcId="{11BA06B6-7524-4354-A43B-CE82048271E9}" destId="{045F3DD4-1D75-4D9E-9FFA-203016E100EE}" srcOrd="0" destOrd="0" presId="urn:microsoft.com/office/officeart/2005/8/layout/hierarchy2"/>
    <dgm:cxn modelId="{F8BCA39F-3051-4775-A989-5CA6B4BDB278}" type="presParOf" srcId="{11BA06B6-7524-4354-A43B-CE82048271E9}" destId="{F5B586BB-FE29-4A9B-B4D1-14886C22A4C7}" srcOrd="1" destOrd="0" presId="urn:microsoft.com/office/officeart/2005/8/layout/hierarchy2"/>
    <dgm:cxn modelId="{F8C66018-DEF8-4EBB-836D-747401453EA1}" type="presParOf" srcId="{0460F80E-964E-4AA9-8408-ABDC2DF87EB2}" destId="{01C16BE2-38A2-4404-BABF-70B2BD2F00B2}" srcOrd="8" destOrd="0" presId="urn:microsoft.com/office/officeart/2005/8/layout/hierarchy2"/>
    <dgm:cxn modelId="{E341EA96-CC2A-4C06-B06E-38FBBC344074}" type="presParOf" srcId="{01C16BE2-38A2-4404-BABF-70B2BD2F00B2}" destId="{5285F42E-5292-400C-B43D-9A1C68579FEC}" srcOrd="0" destOrd="0" presId="urn:microsoft.com/office/officeart/2005/8/layout/hierarchy2"/>
    <dgm:cxn modelId="{92FD4ED6-57BE-446E-8957-7B3A5D56FA5C}" type="presParOf" srcId="{0460F80E-964E-4AA9-8408-ABDC2DF87EB2}" destId="{EA45A490-1070-4CDC-880B-04D217DF8E80}" srcOrd="9" destOrd="0" presId="urn:microsoft.com/office/officeart/2005/8/layout/hierarchy2"/>
    <dgm:cxn modelId="{F5893CC3-59BE-4CF2-9D57-70A8C2E6418A}" type="presParOf" srcId="{EA45A490-1070-4CDC-880B-04D217DF8E80}" destId="{23139CC5-A591-4AAF-A85A-900B60E57548}" srcOrd="0" destOrd="0" presId="urn:microsoft.com/office/officeart/2005/8/layout/hierarchy2"/>
    <dgm:cxn modelId="{EF85A3AD-9427-4ED0-BE3B-49AC7857AA1D}" type="presParOf" srcId="{EA45A490-1070-4CDC-880B-04D217DF8E80}" destId="{B58450B5-7D16-48F0-866A-E7B5E94176F8}" srcOrd="1" destOrd="0" presId="urn:microsoft.com/office/officeart/2005/8/layout/hierarchy2"/>
    <dgm:cxn modelId="{EBF4FB50-10C9-4E6C-8BB7-C7A9A19EDB67}" type="presParOf" srcId="{0460F80E-964E-4AA9-8408-ABDC2DF87EB2}" destId="{2AB1B358-894E-4E9C-B1D2-CC35C39C834B}" srcOrd="10" destOrd="0" presId="urn:microsoft.com/office/officeart/2005/8/layout/hierarchy2"/>
    <dgm:cxn modelId="{FE5C0F6C-D274-4D44-A25C-226C0359529D}" type="presParOf" srcId="{2AB1B358-894E-4E9C-B1D2-CC35C39C834B}" destId="{E188962A-8A00-456B-B240-3A1F54B3C611}" srcOrd="0" destOrd="0" presId="urn:microsoft.com/office/officeart/2005/8/layout/hierarchy2"/>
    <dgm:cxn modelId="{E7D8B26B-876E-4D18-A77B-7E9F49FDBEBD}" type="presParOf" srcId="{0460F80E-964E-4AA9-8408-ABDC2DF87EB2}" destId="{1B169DB5-331F-4708-BF78-F2B6A6481EE2}" srcOrd="11" destOrd="0" presId="urn:microsoft.com/office/officeart/2005/8/layout/hierarchy2"/>
    <dgm:cxn modelId="{9BE9C4B2-0F03-4A6D-B7CA-CD2BE7F04072}" type="presParOf" srcId="{1B169DB5-331F-4708-BF78-F2B6A6481EE2}" destId="{08152A21-7BD7-4C00-A73D-F12C036A01A7}" srcOrd="0" destOrd="0" presId="urn:microsoft.com/office/officeart/2005/8/layout/hierarchy2"/>
    <dgm:cxn modelId="{36B37DC5-F118-42B7-9E96-75EE93C27519}" type="presParOf" srcId="{1B169DB5-331F-4708-BF78-F2B6A6481EE2}" destId="{3219131B-421C-4110-9EF0-B5BCB3B9B350}" srcOrd="1" destOrd="0" presId="urn:microsoft.com/office/officeart/2005/8/layout/hierarchy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69781-A0AA-4484-86F0-7CCC5018F6F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5B9F372-00C1-469C-B9D1-0AC1917C1EFA}">
      <dgm:prSet phldrT="[Text]"/>
      <dgm:spPr/>
      <dgm:t>
        <a:bodyPr/>
        <a:lstStyle/>
        <a:p>
          <a:r>
            <a:rPr lang="en-US" smtClean="0"/>
            <a:t>Qualifier</a:t>
          </a:r>
          <a:endParaRPr lang="en-US"/>
        </a:p>
      </dgm:t>
    </dgm:pt>
    <dgm:pt modelId="{B41D3DF0-1AD9-4F82-9CDF-BCAFA1400A35}" type="parTrans" cxnId="{19CCE70E-3F9D-48A5-98CE-E8AACA1C3BBD}">
      <dgm:prSet/>
      <dgm:spPr/>
      <dgm:t>
        <a:bodyPr/>
        <a:lstStyle/>
        <a:p>
          <a:endParaRPr lang="en-US"/>
        </a:p>
      </dgm:t>
    </dgm:pt>
    <dgm:pt modelId="{40932724-0C4C-4832-BEFF-D820D76EECA8}" type="sibTrans" cxnId="{19CCE70E-3F9D-48A5-98CE-E8AACA1C3BBD}">
      <dgm:prSet/>
      <dgm:spPr/>
      <dgm:t>
        <a:bodyPr/>
        <a:lstStyle/>
        <a:p>
          <a:endParaRPr lang="en-US"/>
        </a:p>
      </dgm:t>
    </dgm:pt>
    <dgm:pt modelId="{0FA4292F-4C07-485B-8041-272B3B5FADD3}">
      <dgm:prSet phldrT="[Text]"/>
      <dgm:spPr/>
      <dgm:t>
        <a:bodyPr/>
        <a:lstStyle/>
        <a:p>
          <a:r>
            <a:rPr lang="en-US" dirty="0" smtClean="0"/>
            <a:t>Short</a:t>
          </a:r>
          <a:endParaRPr lang="en-US" dirty="0"/>
        </a:p>
      </dgm:t>
    </dgm:pt>
    <dgm:pt modelId="{A6CF57C0-6605-499F-BCD6-8A1AEF901AFC}" type="parTrans" cxnId="{6C1EAA38-3310-4736-A026-6847FF2FC2AF}">
      <dgm:prSet/>
      <dgm:spPr/>
      <dgm:t>
        <a:bodyPr/>
        <a:lstStyle/>
        <a:p>
          <a:endParaRPr lang="en-US"/>
        </a:p>
      </dgm:t>
    </dgm:pt>
    <dgm:pt modelId="{66B7E300-CE52-4246-B593-57CDA65D48F2}" type="sibTrans" cxnId="{6C1EAA38-3310-4736-A026-6847FF2FC2AF}">
      <dgm:prSet/>
      <dgm:spPr/>
      <dgm:t>
        <a:bodyPr/>
        <a:lstStyle/>
        <a:p>
          <a:endParaRPr lang="en-US"/>
        </a:p>
      </dgm:t>
    </dgm:pt>
    <dgm:pt modelId="{0DC1EAA0-283F-41E9-ADF5-A945BF200F9D}">
      <dgm:prSet phldrT="[Text]"/>
      <dgm:spPr/>
      <dgm:t>
        <a:bodyPr/>
        <a:lstStyle/>
        <a:p>
          <a:r>
            <a:rPr lang="en-US" dirty="0" smtClean="0"/>
            <a:t>Long</a:t>
          </a:r>
          <a:endParaRPr lang="en-US" dirty="0"/>
        </a:p>
      </dgm:t>
    </dgm:pt>
    <dgm:pt modelId="{2432E821-5C8D-420C-B40D-98F3A69B4878}" type="parTrans" cxnId="{163CAC04-35A2-4B1D-925F-66FF8F932202}">
      <dgm:prSet/>
      <dgm:spPr/>
      <dgm:t>
        <a:bodyPr/>
        <a:lstStyle/>
        <a:p>
          <a:endParaRPr lang="en-US"/>
        </a:p>
      </dgm:t>
    </dgm:pt>
    <dgm:pt modelId="{4EF3E33E-C2E0-44F4-9780-9BBEEEC4D04C}" type="sibTrans" cxnId="{163CAC04-35A2-4B1D-925F-66FF8F932202}">
      <dgm:prSet/>
      <dgm:spPr/>
      <dgm:t>
        <a:bodyPr/>
        <a:lstStyle/>
        <a:p>
          <a:endParaRPr lang="en-US"/>
        </a:p>
      </dgm:t>
    </dgm:pt>
    <dgm:pt modelId="{E41B648D-3E68-481E-BA86-162E346C6469}">
      <dgm:prSet phldrT="[Text]"/>
      <dgm:spPr/>
      <dgm:t>
        <a:bodyPr/>
        <a:lstStyle/>
        <a:p>
          <a:r>
            <a:rPr lang="en-US" dirty="0" smtClean="0"/>
            <a:t>Signed</a:t>
          </a:r>
          <a:endParaRPr lang="en-US" dirty="0"/>
        </a:p>
      </dgm:t>
    </dgm:pt>
    <dgm:pt modelId="{73E662BC-171C-4A86-8E28-1CE50FB7FFC6}" type="parTrans" cxnId="{854ACE6E-4DD1-43C4-90DD-46B2D61B5B3F}">
      <dgm:prSet/>
      <dgm:spPr/>
      <dgm:t>
        <a:bodyPr/>
        <a:lstStyle/>
        <a:p>
          <a:endParaRPr lang="en-US"/>
        </a:p>
      </dgm:t>
    </dgm:pt>
    <dgm:pt modelId="{C4C92BDF-4367-4443-9751-D30BEF13A1CD}" type="sibTrans" cxnId="{854ACE6E-4DD1-43C4-90DD-46B2D61B5B3F}">
      <dgm:prSet/>
      <dgm:spPr/>
      <dgm:t>
        <a:bodyPr/>
        <a:lstStyle/>
        <a:p>
          <a:endParaRPr lang="en-US"/>
        </a:p>
      </dgm:t>
    </dgm:pt>
    <dgm:pt modelId="{834AC7DA-B4DF-4BC7-985D-BBF411EEC60F}">
      <dgm:prSet phldrT="[Text]"/>
      <dgm:spPr/>
      <dgm:t>
        <a:bodyPr/>
        <a:lstStyle/>
        <a:p>
          <a:r>
            <a:rPr lang="en-US" dirty="0" smtClean="0"/>
            <a:t>Unsigned</a:t>
          </a:r>
          <a:endParaRPr lang="en-US" dirty="0"/>
        </a:p>
      </dgm:t>
    </dgm:pt>
    <dgm:pt modelId="{F09ED5EE-F08E-48BE-879E-CB3B5A763E07}" type="parTrans" cxnId="{314CF3E9-F7B0-44EE-8448-61274A6B3133}">
      <dgm:prSet/>
      <dgm:spPr/>
      <dgm:t>
        <a:bodyPr/>
        <a:lstStyle/>
        <a:p>
          <a:endParaRPr lang="en-US"/>
        </a:p>
      </dgm:t>
    </dgm:pt>
    <dgm:pt modelId="{D59154B9-6F1E-43E7-A317-31F3F2397145}" type="sibTrans" cxnId="{314CF3E9-F7B0-44EE-8448-61274A6B3133}">
      <dgm:prSet/>
      <dgm:spPr/>
      <dgm:t>
        <a:bodyPr/>
        <a:lstStyle/>
        <a:p>
          <a:endParaRPr lang="en-US"/>
        </a:p>
      </dgm:t>
    </dgm:pt>
    <dgm:pt modelId="{B9F6E993-0019-44A3-B968-8389EE26A935}" type="pres">
      <dgm:prSet presAssocID="{EF969781-A0AA-4484-86F0-7CCC5018F6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C0095C-2635-4B86-BC9D-431A8F894E30}" type="pres">
      <dgm:prSet presAssocID="{55B9F372-00C1-469C-B9D1-0AC1917C1EFA}" presName="root1" presStyleCnt="0"/>
      <dgm:spPr/>
    </dgm:pt>
    <dgm:pt modelId="{03494E1D-F191-4FBE-8202-7DDC890506EC}" type="pres">
      <dgm:prSet presAssocID="{55B9F372-00C1-469C-B9D1-0AC1917C1E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ADEE48-95CB-42FA-959C-7D8FFF20A8E9}" type="pres">
      <dgm:prSet presAssocID="{55B9F372-00C1-469C-B9D1-0AC1917C1EFA}" presName="level2hierChild" presStyleCnt="0"/>
      <dgm:spPr/>
    </dgm:pt>
    <dgm:pt modelId="{57775414-E577-4CD9-A651-8CCA874AB5B4}" type="pres">
      <dgm:prSet presAssocID="{A6CF57C0-6605-499F-BCD6-8A1AEF901AFC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634EBF3-52DF-41EE-983A-CF621E434CB1}" type="pres">
      <dgm:prSet presAssocID="{A6CF57C0-6605-499F-BCD6-8A1AEF901AFC}" presName="connTx" presStyleLbl="parChTrans1D2" presStyleIdx="0" presStyleCnt="4"/>
      <dgm:spPr/>
      <dgm:t>
        <a:bodyPr/>
        <a:lstStyle/>
        <a:p>
          <a:endParaRPr lang="en-US"/>
        </a:p>
      </dgm:t>
    </dgm:pt>
    <dgm:pt modelId="{F78D8111-E6EA-4FDD-90C1-C86C15F62A4B}" type="pres">
      <dgm:prSet presAssocID="{0FA4292F-4C07-485B-8041-272B3B5FADD3}" presName="root2" presStyleCnt="0"/>
      <dgm:spPr/>
    </dgm:pt>
    <dgm:pt modelId="{01C8FFD2-5F3A-4F2B-AE7B-6A7D17354B1C}" type="pres">
      <dgm:prSet presAssocID="{0FA4292F-4C07-485B-8041-272B3B5FADD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ABC8C3-5841-4560-B13E-47C569921A31}" type="pres">
      <dgm:prSet presAssocID="{0FA4292F-4C07-485B-8041-272B3B5FADD3}" presName="level3hierChild" presStyleCnt="0"/>
      <dgm:spPr/>
    </dgm:pt>
    <dgm:pt modelId="{E5348196-7A2C-46B4-A3BA-3DACF8B3820A}" type="pres">
      <dgm:prSet presAssocID="{2432E821-5C8D-420C-B40D-98F3A69B4878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140B9721-2B82-4722-8BDA-ED074E3CC324}" type="pres">
      <dgm:prSet presAssocID="{2432E821-5C8D-420C-B40D-98F3A69B4878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0AB10A-259B-454C-A849-17378A549462}" type="pres">
      <dgm:prSet presAssocID="{0DC1EAA0-283F-41E9-ADF5-A945BF200F9D}" presName="root2" presStyleCnt="0"/>
      <dgm:spPr/>
    </dgm:pt>
    <dgm:pt modelId="{E214D6B5-C0AC-461F-BEC9-4FAD858A32A9}" type="pres">
      <dgm:prSet presAssocID="{0DC1EAA0-283F-41E9-ADF5-A945BF200F9D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2E35BF-171F-4B8E-B566-48223408AFF1}" type="pres">
      <dgm:prSet presAssocID="{0DC1EAA0-283F-41E9-ADF5-A945BF200F9D}" presName="level3hierChild" presStyleCnt="0"/>
      <dgm:spPr/>
    </dgm:pt>
    <dgm:pt modelId="{81979BEF-906B-457E-85C7-9B990562EA57}" type="pres">
      <dgm:prSet presAssocID="{73E662BC-171C-4A86-8E28-1CE50FB7FFC6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40C6405E-8E29-4D1A-8BA3-98489199B2EF}" type="pres">
      <dgm:prSet presAssocID="{73E662BC-171C-4A86-8E28-1CE50FB7FFC6}" presName="connTx" presStyleLbl="parChTrans1D2" presStyleIdx="2" presStyleCnt="4"/>
      <dgm:spPr/>
      <dgm:t>
        <a:bodyPr/>
        <a:lstStyle/>
        <a:p>
          <a:endParaRPr lang="en-US"/>
        </a:p>
      </dgm:t>
    </dgm:pt>
    <dgm:pt modelId="{7F30AEF9-6EB1-42DE-BE6F-3C92BF74CF94}" type="pres">
      <dgm:prSet presAssocID="{E41B648D-3E68-481E-BA86-162E346C6469}" presName="root2" presStyleCnt="0"/>
      <dgm:spPr/>
    </dgm:pt>
    <dgm:pt modelId="{960CA74F-66C1-4E36-B566-2DE6C853A114}" type="pres">
      <dgm:prSet presAssocID="{E41B648D-3E68-481E-BA86-162E346C6469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CED35-6D35-4D93-B54D-D44BBE072F75}" type="pres">
      <dgm:prSet presAssocID="{E41B648D-3E68-481E-BA86-162E346C6469}" presName="level3hierChild" presStyleCnt="0"/>
      <dgm:spPr/>
    </dgm:pt>
    <dgm:pt modelId="{5F514845-13F0-43B0-A4E6-69932E8E1F2C}" type="pres">
      <dgm:prSet presAssocID="{F09ED5EE-F08E-48BE-879E-CB3B5A763E07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7EF26BF5-8C9C-46C4-8CD2-C5975E565910}" type="pres">
      <dgm:prSet presAssocID="{F09ED5EE-F08E-48BE-879E-CB3B5A763E07}" presName="connTx" presStyleLbl="parChTrans1D2" presStyleIdx="3" presStyleCnt="4"/>
      <dgm:spPr/>
      <dgm:t>
        <a:bodyPr/>
        <a:lstStyle/>
        <a:p>
          <a:endParaRPr lang="en-US"/>
        </a:p>
      </dgm:t>
    </dgm:pt>
    <dgm:pt modelId="{35BCBB77-0BC9-49C8-BD59-7DC6451F5B26}" type="pres">
      <dgm:prSet presAssocID="{834AC7DA-B4DF-4BC7-985D-BBF411EEC60F}" presName="root2" presStyleCnt="0"/>
      <dgm:spPr/>
    </dgm:pt>
    <dgm:pt modelId="{F86C512F-AE86-4F59-AB83-72F03481B857}" type="pres">
      <dgm:prSet presAssocID="{834AC7DA-B4DF-4BC7-985D-BBF411EEC60F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D214E6-DE8F-495F-B2AF-848127596280}" type="pres">
      <dgm:prSet presAssocID="{834AC7DA-B4DF-4BC7-985D-BBF411EEC60F}" presName="level3hierChild" presStyleCnt="0"/>
      <dgm:spPr/>
    </dgm:pt>
  </dgm:ptLst>
  <dgm:cxnLst>
    <dgm:cxn modelId="{19CCE70E-3F9D-48A5-98CE-E8AACA1C3BBD}" srcId="{EF969781-A0AA-4484-86F0-7CCC5018F6F2}" destId="{55B9F372-00C1-469C-B9D1-0AC1917C1EFA}" srcOrd="0" destOrd="0" parTransId="{B41D3DF0-1AD9-4F82-9CDF-BCAFA1400A35}" sibTransId="{40932724-0C4C-4832-BEFF-D820D76EECA8}"/>
    <dgm:cxn modelId="{E46B4133-B5F7-4DE3-8CB8-219524C2F01B}" type="presOf" srcId="{F09ED5EE-F08E-48BE-879E-CB3B5A763E07}" destId="{7EF26BF5-8C9C-46C4-8CD2-C5975E565910}" srcOrd="1" destOrd="0" presId="urn:microsoft.com/office/officeart/2005/8/layout/hierarchy2"/>
    <dgm:cxn modelId="{D7F39931-935A-4507-BE0B-CA909CA8385C}" type="presOf" srcId="{EF969781-A0AA-4484-86F0-7CCC5018F6F2}" destId="{B9F6E993-0019-44A3-B968-8389EE26A935}" srcOrd="0" destOrd="0" presId="urn:microsoft.com/office/officeart/2005/8/layout/hierarchy2"/>
    <dgm:cxn modelId="{6C1EAA38-3310-4736-A026-6847FF2FC2AF}" srcId="{55B9F372-00C1-469C-B9D1-0AC1917C1EFA}" destId="{0FA4292F-4C07-485B-8041-272B3B5FADD3}" srcOrd="0" destOrd="0" parTransId="{A6CF57C0-6605-499F-BCD6-8A1AEF901AFC}" sibTransId="{66B7E300-CE52-4246-B593-57CDA65D48F2}"/>
    <dgm:cxn modelId="{AA433DBC-62E2-4AFD-9E9A-AB1002503655}" type="presOf" srcId="{F09ED5EE-F08E-48BE-879E-CB3B5A763E07}" destId="{5F514845-13F0-43B0-A4E6-69932E8E1F2C}" srcOrd="0" destOrd="0" presId="urn:microsoft.com/office/officeart/2005/8/layout/hierarchy2"/>
    <dgm:cxn modelId="{AFF23BDB-48F6-4D8B-8F99-91A567D49F5A}" type="presOf" srcId="{73E662BC-171C-4A86-8E28-1CE50FB7FFC6}" destId="{40C6405E-8E29-4D1A-8BA3-98489199B2EF}" srcOrd="1" destOrd="0" presId="urn:microsoft.com/office/officeart/2005/8/layout/hierarchy2"/>
    <dgm:cxn modelId="{94DFDD1E-A164-44EA-93DA-0D644CB5377D}" type="presOf" srcId="{A6CF57C0-6605-499F-BCD6-8A1AEF901AFC}" destId="{57775414-E577-4CD9-A651-8CCA874AB5B4}" srcOrd="0" destOrd="0" presId="urn:microsoft.com/office/officeart/2005/8/layout/hierarchy2"/>
    <dgm:cxn modelId="{854ACE6E-4DD1-43C4-90DD-46B2D61B5B3F}" srcId="{55B9F372-00C1-469C-B9D1-0AC1917C1EFA}" destId="{E41B648D-3E68-481E-BA86-162E346C6469}" srcOrd="2" destOrd="0" parTransId="{73E662BC-171C-4A86-8E28-1CE50FB7FFC6}" sibTransId="{C4C92BDF-4367-4443-9751-D30BEF13A1CD}"/>
    <dgm:cxn modelId="{E7B18E77-91F6-432C-AB1E-9583842C6A1F}" type="presOf" srcId="{E41B648D-3E68-481E-BA86-162E346C6469}" destId="{960CA74F-66C1-4E36-B566-2DE6C853A114}" srcOrd="0" destOrd="0" presId="urn:microsoft.com/office/officeart/2005/8/layout/hierarchy2"/>
    <dgm:cxn modelId="{B44EC9C8-4AC1-4DDB-AAD3-D78E455DB2EF}" type="presOf" srcId="{A6CF57C0-6605-499F-BCD6-8A1AEF901AFC}" destId="{4634EBF3-52DF-41EE-983A-CF621E434CB1}" srcOrd="1" destOrd="0" presId="urn:microsoft.com/office/officeart/2005/8/layout/hierarchy2"/>
    <dgm:cxn modelId="{314CF3E9-F7B0-44EE-8448-61274A6B3133}" srcId="{55B9F372-00C1-469C-B9D1-0AC1917C1EFA}" destId="{834AC7DA-B4DF-4BC7-985D-BBF411EEC60F}" srcOrd="3" destOrd="0" parTransId="{F09ED5EE-F08E-48BE-879E-CB3B5A763E07}" sibTransId="{D59154B9-6F1E-43E7-A317-31F3F2397145}"/>
    <dgm:cxn modelId="{FD461218-E81D-4FC9-8FCD-F0259BA7BE37}" type="presOf" srcId="{55B9F372-00C1-469C-B9D1-0AC1917C1EFA}" destId="{03494E1D-F191-4FBE-8202-7DDC890506EC}" srcOrd="0" destOrd="0" presId="urn:microsoft.com/office/officeart/2005/8/layout/hierarchy2"/>
    <dgm:cxn modelId="{D152F107-2765-4BCA-83C1-7BDD31A4ED2B}" type="presOf" srcId="{73E662BC-171C-4A86-8E28-1CE50FB7FFC6}" destId="{81979BEF-906B-457E-85C7-9B990562EA57}" srcOrd="0" destOrd="0" presId="urn:microsoft.com/office/officeart/2005/8/layout/hierarchy2"/>
    <dgm:cxn modelId="{935392D4-01E8-46EB-B9EC-E7B61DEEABE9}" type="presOf" srcId="{0DC1EAA0-283F-41E9-ADF5-A945BF200F9D}" destId="{E214D6B5-C0AC-461F-BEC9-4FAD858A32A9}" srcOrd="0" destOrd="0" presId="urn:microsoft.com/office/officeart/2005/8/layout/hierarchy2"/>
    <dgm:cxn modelId="{60254F43-435F-4D2A-A5DA-795D6C47285C}" type="presOf" srcId="{0FA4292F-4C07-485B-8041-272B3B5FADD3}" destId="{01C8FFD2-5F3A-4F2B-AE7B-6A7D17354B1C}" srcOrd="0" destOrd="0" presId="urn:microsoft.com/office/officeart/2005/8/layout/hierarchy2"/>
    <dgm:cxn modelId="{2F11FB97-90C2-40DB-A767-6E88E109BFE5}" type="presOf" srcId="{2432E821-5C8D-420C-B40D-98F3A69B4878}" destId="{E5348196-7A2C-46B4-A3BA-3DACF8B3820A}" srcOrd="0" destOrd="0" presId="urn:microsoft.com/office/officeart/2005/8/layout/hierarchy2"/>
    <dgm:cxn modelId="{4151AA61-BE27-475F-B93C-AD74A017BAFC}" type="presOf" srcId="{2432E821-5C8D-420C-B40D-98F3A69B4878}" destId="{140B9721-2B82-4722-8BDA-ED074E3CC324}" srcOrd="1" destOrd="0" presId="urn:microsoft.com/office/officeart/2005/8/layout/hierarchy2"/>
    <dgm:cxn modelId="{932E15A9-37E8-4B6F-9F47-65DD1D378AA7}" type="presOf" srcId="{834AC7DA-B4DF-4BC7-985D-BBF411EEC60F}" destId="{F86C512F-AE86-4F59-AB83-72F03481B857}" srcOrd="0" destOrd="0" presId="urn:microsoft.com/office/officeart/2005/8/layout/hierarchy2"/>
    <dgm:cxn modelId="{163CAC04-35A2-4B1D-925F-66FF8F932202}" srcId="{55B9F372-00C1-469C-B9D1-0AC1917C1EFA}" destId="{0DC1EAA0-283F-41E9-ADF5-A945BF200F9D}" srcOrd="1" destOrd="0" parTransId="{2432E821-5C8D-420C-B40D-98F3A69B4878}" sibTransId="{4EF3E33E-C2E0-44F4-9780-9BBEEEC4D04C}"/>
    <dgm:cxn modelId="{DF441898-DE71-43F0-9361-1D12E88E1C6F}" type="presParOf" srcId="{B9F6E993-0019-44A3-B968-8389EE26A935}" destId="{79C0095C-2635-4B86-BC9D-431A8F894E30}" srcOrd="0" destOrd="0" presId="urn:microsoft.com/office/officeart/2005/8/layout/hierarchy2"/>
    <dgm:cxn modelId="{52B6F52C-FCB1-4029-9721-DD8E10D9DC98}" type="presParOf" srcId="{79C0095C-2635-4B86-BC9D-431A8F894E30}" destId="{03494E1D-F191-4FBE-8202-7DDC890506EC}" srcOrd="0" destOrd="0" presId="urn:microsoft.com/office/officeart/2005/8/layout/hierarchy2"/>
    <dgm:cxn modelId="{5DFDA725-CD3C-4D76-A75B-585705CC268B}" type="presParOf" srcId="{79C0095C-2635-4B86-BC9D-431A8F894E30}" destId="{05ADEE48-95CB-42FA-959C-7D8FFF20A8E9}" srcOrd="1" destOrd="0" presId="urn:microsoft.com/office/officeart/2005/8/layout/hierarchy2"/>
    <dgm:cxn modelId="{8C56DFCA-6EA5-4250-93D2-2B9B109CEFFB}" type="presParOf" srcId="{05ADEE48-95CB-42FA-959C-7D8FFF20A8E9}" destId="{57775414-E577-4CD9-A651-8CCA874AB5B4}" srcOrd="0" destOrd="0" presId="urn:microsoft.com/office/officeart/2005/8/layout/hierarchy2"/>
    <dgm:cxn modelId="{707F9B44-7E2A-448B-BD1B-C8AE230C6DF7}" type="presParOf" srcId="{57775414-E577-4CD9-A651-8CCA874AB5B4}" destId="{4634EBF3-52DF-41EE-983A-CF621E434CB1}" srcOrd="0" destOrd="0" presId="urn:microsoft.com/office/officeart/2005/8/layout/hierarchy2"/>
    <dgm:cxn modelId="{8FE49E0C-2B96-401A-89BA-2429CA8C4EE8}" type="presParOf" srcId="{05ADEE48-95CB-42FA-959C-7D8FFF20A8E9}" destId="{F78D8111-E6EA-4FDD-90C1-C86C15F62A4B}" srcOrd="1" destOrd="0" presId="urn:microsoft.com/office/officeart/2005/8/layout/hierarchy2"/>
    <dgm:cxn modelId="{DC1C64E8-5829-45BD-9BC3-75AB4D38A84E}" type="presParOf" srcId="{F78D8111-E6EA-4FDD-90C1-C86C15F62A4B}" destId="{01C8FFD2-5F3A-4F2B-AE7B-6A7D17354B1C}" srcOrd="0" destOrd="0" presId="urn:microsoft.com/office/officeart/2005/8/layout/hierarchy2"/>
    <dgm:cxn modelId="{0300E36E-57AA-433B-A999-E0E2EE910C7F}" type="presParOf" srcId="{F78D8111-E6EA-4FDD-90C1-C86C15F62A4B}" destId="{B7ABC8C3-5841-4560-B13E-47C569921A31}" srcOrd="1" destOrd="0" presId="urn:microsoft.com/office/officeart/2005/8/layout/hierarchy2"/>
    <dgm:cxn modelId="{DAB1156B-EF7F-408E-B476-DFFED9A02233}" type="presParOf" srcId="{05ADEE48-95CB-42FA-959C-7D8FFF20A8E9}" destId="{E5348196-7A2C-46B4-A3BA-3DACF8B3820A}" srcOrd="2" destOrd="0" presId="urn:microsoft.com/office/officeart/2005/8/layout/hierarchy2"/>
    <dgm:cxn modelId="{D86A362F-D462-4F11-AB9D-1E69EB02E624}" type="presParOf" srcId="{E5348196-7A2C-46B4-A3BA-3DACF8B3820A}" destId="{140B9721-2B82-4722-8BDA-ED074E3CC324}" srcOrd="0" destOrd="0" presId="urn:microsoft.com/office/officeart/2005/8/layout/hierarchy2"/>
    <dgm:cxn modelId="{5296980B-02D7-411B-B0D0-2014AD17054D}" type="presParOf" srcId="{05ADEE48-95CB-42FA-959C-7D8FFF20A8E9}" destId="{0F0AB10A-259B-454C-A849-17378A549462}" srcOrd="3" destOrd="0" presId="urn:microsoft.com/office/officeart/2005/8/layout/hierarchy2"/>
    <dgm:cxn modelId="{85ED79AE-04A2-43C3-8347-4373AC7942C0}" type="presParOf" srcId="{0F0AB10A-259B-454C-A849-17378A549462}" destId="{E214D6B5-C0AC-461F-BEC9-4FAD858A32A9}" srcOrd="0" destOrd="0" presId="urn:microsoft.com/office/officeart/2005/8/layout/hierarchy2"/>
    <dgm:cxn modelId="{F7B1A923-5825-4E6D-8A40-8D8393949036}" type="presParOf" srcId="{0F0AB10A-259B-454C-A849-17378A549462}" destId="{C62E35BF-171F-4B8E-B566-48223408AFF1}" srcOrd="1" destOrd="0" presId="urn:microsoft.com/office/officeart/2005/8/layout/hierarchy2"/>
    <dgm:cxn modelId="{407B4EB1-2CB0-4ECF-93C7-5763D361670C}" type="presParOf" srcId="{05ADEE48-95CB-42FA-959C-7D8FFF20A8E9}" destId="{81979BEF-906B-457E-85C7-9B990562EA57}" srcOrd="4" destOrd="0" presId="urn:microsoft.com/office/officeart/2005/8/layout/hierarchy2"/>
    <dgm:cxn modelId="{ECFABD5C-1C2D-47A8-8A0F-CF8FA40A31D2}" type="presParOf" srcId="{81979BEF-906B-457E-85C7-9B990562EA57}" destId="{40C6405E-8E29-4D1A-8BA3-98489199B2EF}" srcOrd="0" destOrd="0" presId="urn:microsoft.com/office/officeart/2005/8/layout/hierarchy2"/>
    <dgm:cxn modelId="{BC64D066-0686-4E04-BE98-253DAE4EE946}" type="presParOf" srcId="{05ADEE48-95CB-42FA-959C-7D8FFF20A8E9}" destId="{7F30AEF9-6EB1-42DE-BE6F-3C92BF74CF94}" srcOrd="5" destOrd="0" presId="urn:microsoft.com/office/officeart/2005/8/layout/hierarchy2"/>
    <dgm:cxn modelId="{85163153-A005-4D8A-9CE3-98F7801F7011}" type="presParOf" srcId="{7F30AEF9-6EB1-42DE-BE6F-3C92BF74CF94}" destId="{960CA74F-66C1-4E36-B566-2DE6C853A114}" srcOrd="0" destOrd="0" presId="urn:microsoft.com/office/officeart/2005/8/layout/hierarchy2"/>
    <dgm:cxn modelId="{35B2EF57-23E1-4880-B1EA-8E75BF4F8FB5}" type="presParOf" srcId="{7F30AEF9-6EB1-42DE-BE6F-3C92BF74CF94}" destId="{EF6CED35-6D35-4D93-B54D-D44BBE072F75}" srcOrd="1" destOrd="0" presId="urn:microsoft.com/office/officeart/2005/8/layout/hierarchy2"/>
    <dgm:cxn modelId="{73A54E25-BD68-4AAE-B724-69E3A5FC5540}" type="presParOf" srcId="{05ADEE48-95CB-42FA-959C-7D8FFF20A8E9}" destId="{5F514845-13F0-43B0-A4E6-69932E8E1F2C}" srcOrd="6" destOrd="0" presId="urn:microsoft.com/office/officeart/2005/8/layout/hierarchy2"/>
    <dgm:cxn modelId="{E80A8D93-DAF1-4A5F-A9CF-06C64765A15B}" type="presParOf" srcId="{5F514845-13F0-43B0-A4E6-69932E8E1F2C}" destId="{7EF26BF5-8C9C-46C4-8CD2-C5975E565910}" srcOrd="0" destOrd="0" presId="urn:microsoft.com/office/officeart/2005/8/layout/hierarchy2"/>
    <dgm:cxn modelId="{BAEF23EE-104C-485C-A5B2-43C61937F2B4}" type="presParOf" srcId="{05ADEE48-95CB-42FA-959C-7D8FFF20A8E9}" destId="{35BCBB77-0BC9-49C8-BD59-7DC6451F5B26}" srcOrd="7" destOrd="0" presId="urn:microsoft.com/office/officeart/2005/8/layout/hierarchy2"/>
    <dgm:cxn modelId="{0082B717-07AD-4B95-AFD8-AB1FCF833A71}" type="presParOf" srcId="{35BCBB77-0BC9-49C8-BD59-7DC6451F5B26}" destId="{F86C512F-AE86-4F59-AB83-72F03481B857}" srcOrd="0" destOrd="0" presId="urn:microsoft.com/office/officeart/2005/8/layout/hierarchy2"/>
    <dgm:cxn modelId="{1B9DE3E4-C24A-4630-8E56-C4C2CB4ED94B}" type="presParOf" srcId="{35BCBB77-0BC9-49C8-BD59-7DC6451F5B26}" destId="{91D214E6-DE8F-495F-B2AF-848127596280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BE3-5500-4538-A23B-C7FEB8ED5B5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3D9-BA6A-4506-A931-1BC1A4958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BE3-5500-4538-A23B-C7FEB8ED5B5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3D9-BA6A-4506-A931-1BC1A4958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BE3-5500-4538-A23B-C7FEB8ED5B5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3D9-BA6A-4506-A931-1BC1A4958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BE3-5500-4538-A23B-C7FEB8ED5B5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3D9-BA6A-4506-A931-1BC1A4958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BE3-5500-4538-A23B-C7FEB8ED5B5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3D9-BA6A-4506-A931-1BC1A4958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BE3-5500-4538-A23B-C7FEB8ED5B5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3D9-BA6A-4506-A931-1BC1A4958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BE3-5500-4538-A23B-C7FEB8ED5B5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3D9-BA6A-4506-A931-1BC1A4958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BE3-5500-4538-A23B-C7FEB8ED5B5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F73D9-BA6A-4506-A931-1BC1A49584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BE3-5500-4538-A23B-C7FEB8ED5B5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3D9-BA6A-4506-A931-1BC1A4958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BE3-5500-4538-A23B-C7FEB8ED5B5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A7F73D9-BA6A-4506-A931-1BC1A4958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3E65BE3-5500-4538-A23B-C7FEB8ED5B5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3D9-BA6A-4506-A931-1BC1A4958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3E65BE3-5500-4538-A23B-C7FEB8ED5B56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7F73D9-BA6A-4506-A931-1BC1A4958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Colors" Target="../diagrams/colors4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12" Type="http://schemas.openxmlformats.org/officeDocument/2006/relationships/diagramQuickStyle" Target="../diagrams/quickStyle4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Layout" Target="../diagrams/layout4.xml"/><Relationship Id="rId5" Type="http://schemas.openxmlformats.org/officeDocument/2006/relationships/diagramColors" Target="../diagrams/colors2.xml"/><Relationship Id="rId10" Type="http://schemas.openxmlformats.org/officeDocument/2006/relationships/diagramData" Target="../diagrams/data4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714936" cy="2301240"/>
          </a:xfrm>
        </p:spPr>
        <p:txBody>
          <a:bodyPr/>
          <a:lstStyle/>
          <a:p>
            <a:pPr algn="ctr"/>
            <a:r>
              <a:rPr smtClean="0">
                <a:solidFill>
                  <a:srgbClr val="00FFFF"/>
                </a:solidFill>
              </a:rPr>
              <a:t>C PROGRAMMING</a:t>
            </a:r>
            <a:br>
              <a:rPr smtClean="0">
                <a:solidFill>
                  <a:srgbClr val="00FFFF"/>
                </a:solidFill>
              </a:rPr>
            </a:br>
            <a:r>
              <a:rPr smtClean="0">
                <a:solidFill>
                  <a:srgbClr val="00FFFF"/>
                </a:solidFill>
              </a:rPr>
              <a:t>day 1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4900950" cy="741188"/>
          </a:xfrm>
        </p:spPr>
        <p:txBody>
          <a:bodyPr/>
          <a:lstStyle/>
          <a:p>
            <a:r>
              <a:rPr lang="en-US" dirty="0" smtClean="0">
                <a:solidFill>
                  <a:srgbClr val="00FFFF"/>
                </a:solidFill>
              </a:rPr>
              <a:t>EDUCATION OUTREACH PROGRAM</a:t>
            </a:r>
            <a:endParaRPr lang="en-US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FF"/>
                </a:solidFill>
              </a:rPr>
              <a:t>VARIABLES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Variable names are just the symbolic representation of a memory location.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int</a:t>
            </a:r>
            <a:r>
              <a:rPr lang="en-US" dirty="0" smtClean="0"/>
              <a:t> a =100;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Why its called variable ?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They are identifiers.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 is a strongly typed language.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Declaration, initialization and usage.</a:t>
            </a: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FF"/>
                </a:solidFill>
              </a:rPr>
              <a:t>CONSTANTS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 declare a constant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Use </a:t>
            </a:r>
            <a:r>
              <a:rPr lang="en-US" dirty="0" smtClean="0"/>
              <a:t>‘const’ </a:t>
            </a:r>
            <a:r>
              <a:rPr lang="en-US" dirty="0" smtClean="0"/>
              <a:t>keyword</a:t>
            </a:r>
          </a:p>
          <a:p>
            <a:pPr marL="550926" indent="-514350">
              <a:buFont typeface="Wingdings" pitchFamily="2" charset="2"/>
              <a:buChar char="q"/>
            </a:pPr>
            <a:r>
              <a:rPr lang="en-US" dirty="0" smtClean="0"/>
              <a:t>Use #define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Eg</a:t>
            </a:r>
            <a:r>
              <a:rPr lang="en-US" dirty="0" smtClean="0"/>
              <a:t> : - const </a:t>
            </a:r>
            <a:r>
              <a:rPr lang="en-US" dirty="0" err="1" smtClean="0"/>
              <a:t>int</a:t>
            </a:r>
            <a:r>
              <a:rPr lang="en-US" dirty="0" smtClean="0"/>
              <a:t> a =5;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Why it’s called constant ?</a:t>
            </a: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FF"/>
                </a:solidFill>
              </a:rPr>
              <a:t>GIVING OUTPUT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Printf</a:t>
            </a:r>
            <a:r>
              <a:rPr lang="en-US" dirty="0" smtClean="0"/>
              <a:t>( ) function is mainly used for printing output.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What is f in </a:t>
            </a:r>
            <a:r>
              <a:rPr lang="en-US" dirty="0" err="1" smtClean="0"/>
              <a:t>printf</a:t>
            </a:r>
            <a:r>
              <a:rPr lang="en-US" dirty="0" smtClean="0"/>
              <a:t> ?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%d for integer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%c for </a:t>
            </a:r>
            <a:r>
              <a:rPr lang="en-US" dirty="0" smtClean="0"/>
              <a:t>characters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%f for float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%lf for </a:t>
            </a:r>
            <a:r>
              <a:rPr lang="en-US" dirty="0" smtClean="0"/>
              <a:t>double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How will you print %d in the output ?</a:t>
            </a: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FF"/>
                </a:solidFill>
              </a:rPr>
              <a:t>TAKING INPUT 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Scanf</a:t>
            </a:r>
            <a:r>
              <a:rPr lang="en-US" dirty="0" smtClean="0"/>
              <a:t>( ) function is used to print output.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d”,x</a:t>
            </a:r>
            <a:r>
              <a:rPr lang="en-US" dirty="0" smtClean="0"/>
              <a:t>);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ASCII </a:t>
            </a:r>
            <a:r>
              <a:rPr lang="en-US" dirty="0" smtClean="0"/>
              <a:t>magic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FF"/>
                </a:solidFill>
              </a:rPr>
              <a:t>RECAPITULATION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C intro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Basic syntax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Words in C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types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Taking input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Printing output</a:t>
            </a: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FFFF"/>
                </a:solidFill>
              </a:rPr>
              <a:t>ABOUT ME (NTOR)</a:t>
            </a:r>
            <a:endParaRPr lang="en-US" b="1" dirty="0">
              <a:solidFill>
                <a:srgbClr val="00FFFF"/>
              </a:solidFill>
            </a:endParaRPr>
          </a:p>
        </p:txBody>
      </p:sp>
      <p:pic>
        <p:nvPicPr>
          <p:cNvPr id="4" name="Content Placeholder 3" descr="image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6400" y="1752600"/>
            <a:ext cx="3276600" cy="4368800"/>
          </a:xfrm>
        </p:spPr>
      </p:pic>
      <p:sp>
        <p:nvSpPr>
          <p:cNvPr id="5" name="TextBox 4"/>
          <p:cNvSpPr txBox="1"/>
          <p:nvPr/>
        </p:nvSpPr>
        <p:spPr>
          <a:xfrm>
            <a:off x="609600" y="1676400"/>
            <a:ext cx="472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/>
              <a:t>Satbir</a:t>
            </a:r>
            <a:r>
              <a:rPr lang="en-US" sz="3000" dirty="0" smtClean="0"/>
              <a:t> Singh</a:t>
            </a:r>
          </a:p>
          <a:p>
            <a:endParaRPr lang="en-US" sz="3000" dirty="0" smtClean="0"/>
          </a:p>
          <a:p>
            <a:pPr>
              <a:buFont typeface="Wingdings" pitchFamily="2" charset="2"/>
              <a:buChar char="v"/>
            </a:pPr>
            <a:r>
              <a:rPr lang="en-US" sz="3000" dirty="0" smtClean="0"/>
              <a:t>2018 Pass out in CSE</a:t>
            </a:r>
          </a:p>
          <a:p>
            <a:pPr>
              <a:buFont typeface="Wingdings" pitchFamily="2" charset="2"/>
              <a:buChar char="v"/>
            </a:pPr>
            <a:endParaRPr lang="en-US" sz="3000" dirty="0" smtClean="0"/>
          </a:p>
          <a:p>
            <a:pPr>
              <a:buFont typeface="Wingdings" pitchFamily="2" charset="2"/>
              <a:buChar char="v"/>
            </a:pPr>
            <a:r>
              <a:rPr lang="en-US" sz="3000" dirty="0" smtClean="0"/>
              <a:t>Qualified GATE 3 times</a:t>
            </a:r>
          </a:p>
          <a:p>
            <a:endParaRPr lang="en-US" sz="3000" dirty="0" smtClean="0"/>
          </a:p>
          <a:p>
            <a:endParaRPr lang="en-US" sz="3000" dirty="0"/>
          </a:p>
        </p:txBody>
      </p:sp>
      <p:pic>
        <p:nvPicPr>
          <p:cNvPr id="6" name="Picture 5" descr="Linkedin 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9100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FF"/>
                </a:solidFill>
              </a:rPr>
              <a:t>SYLLABUS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Intro to C programming , input, output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Operators and expressions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control statements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functions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Pointers, strings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Structures and unions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revision and </a:t>
            </a:r>
            <a:r>
              <a:rPr lang="en-US" dirty="0" smtClean="0"/>
              <a:t>miscellaneous </a:t>
            </a:r>
            <a:r>
              <a:rPr lang="en-US" dirty="0" smtClean="0"/>
              <a:t>topics</a:t>
            </a: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FFFF"/>
                </a:solidFill>
              </a:rPr>
              <a:t>WHY C ?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It’s 48 years old language.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It’s fast in terms of execution.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Used in Scientific computing Hardware, embedded system , Kernel, Gaming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FF"/>
                </a:solidFill>
              </a:rPr>
              <a:t>FIRST C CODE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76400"/>
            <a:ext cx="8153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#include &lt;</a:t>
            </a:r>
            <a:r>
              <a:rPr lang="en-US" sz="3200" dirty="0" err="1" smtClean="0"/>
              <a:t>stdio.h</a:t>
            </a:r>
            <a:r>
              <a:rPr lang="en-US" sz="3200" dirty="0" smtClean="0"/>
              <a:t>&gt;</a:t>
            </a:r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main(void) </a:t>
            </a:r>
          </a:p>
          <a:p>
            <a:r>
              <a:rPr lang="en-US" sz="3200" dirty="0" smtClean="0"/>
              <a:t>{	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smtClean="0"/>
              <a:t>   // recall what each of the word represent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  </a:t>
            </a:r>
            <a:r>
              <a:rPr lang="en-US" sz="3200" dirty="0" err="1" smtClean="0"/>
              <a:t>printf</a:t>
            </a:r>
            <a:r>
              <a:rPr lang="en-US" sz="3200" dirty="0" smtClean="0"/>
              <a:t>(“hello world”);</a:t>
            </a:r>
          </a:p>
          <a:p>
            <a:r>
              <a:rPr lang="en-US" sz="3200" dirty="0" smtClean="0"/>
              <a:t>	return 0;</a:t>
            </a:r>
          </a:p>
          <a:p>
            <a:r>
              <a:rPr lang="en-US" sz="3200" dirty="0" smtClean="0"/>
              <a:t>}</a:t>
            </a:r>
          </a:p>
          <a:p>
            <a:endParaRPr lang="en-US" sz="1400" dirty="0"/>
          </a:p>
          <a:p>
            <a:pPr>
              <a:buClr>
                <a:srgbClr val="00B0F0"/>
              </a:buClr>
              <a:buFont typeface="Wingdings" pitchFamily="2" charset="2"/>
              <a:buChar char="v"/>
            </a:pPr>
            <a:r>
              <a:rPr lang="en-US" sz="2800" dirty="0" smtClean="0"/>
              <a:t>Always remember code starts executing from main block</a:t>
            </a:r>
          </a:p>
          <a:p>
            <a:pPr>
              <a:buClr>
                <a:srgbClr val="00B0F0"/>
              </a:buClr>
              <a:buFont typeface="Wingdings" pitchFamily="2" charset="2"/>
              <a:buChar char="v"/>
            </a:pPr>
            <a:r>
              <a:rPr lang="en-US" sz="2800" dirty="0" smtClean="0"/>
              <a:t>There is a ‘;’ after each statement in C</a:t>
            </a:r>
            <a:endParaRPr lang="en-US" sz="28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FF"/>
                </a:solidFill>
              </a:rPr>
              <a:t>CHARACTER SET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Set of characters that can be used in C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A,B,C….Z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a,b,c</a:t>
            </a:r>
            <a:r>
              <a:rPr lang="en-US" dirty="0" smtClean="0"/>
              <a:t>….z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0,1,2,3,…9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Blank, tab, space, newline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+,*,-,/,%  </a:t>
            </a:r>
          </a:p>
          <a:p>
            <a:pPr>
              <a:buNone/>
            </a:pPr>
            <a:r>
              <a:rPr lang="en-US" dirty="0" smtClean="0"/>
              <a:t>C uses ASCII code</a:t>
            </a:r>
            <a:r>
              <a:rPr lang="en-US" dirty="0" smtClean="0"/>
              <a:t>. 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FF"/>
                </a:solidFill>
              </a:rPr>
              <a:t>KEYWORDS &amp; IDENTIFIERS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FF"/>
                </a:solidFill>
              </a:rPr>
              <a:t>IDENTIFIER PROPERTIES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 valid identifier can have letters (both uppercase and lowercase letters), digits and underscores.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first letter of an identifier should be either a letter or an underscore.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You cannot use keywords as identifiers.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They are case sensitive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Length is compiler dependent.</a:t>
            </a: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FF"/>
                </a:solidFill>
              </a:rPr>
              <a:t>DATA TYPES IN C</a:t>
            </a:r>
            <a:endParaRPr lang="en-US" b="1" dirty="0">
              <a:solidFill>
                <a:srgbClr val="00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676400"/>
          <a:ext cx="2819400" cy="44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6002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6324600" y="2057400"/>
          <a:ext cx="2514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243</TotalTime>
  <Words>361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C PROGRAMMING day 1</vt:lpstr>
      <vt:lpstr> ABOUT ME (NTOR)</vt:lpstr>
      <vt:lpstr>SYLLABUS</vt:lpstr>
      <vt:lpstr> WHY C ?</vt:lpstr>
      <vt:lpstr>FIRST C CODE</vt:lpstr>
      <vt:lpstr>CHARACTER SET</vt:lpstr>
      <vt:lpstr>KEYWORDS &amp; IDENTIFIERS</vt:lpstr>
      <vt:lpstr>IDENTIFIER PROPERTIES</vt:lpstr>
      <vt:lpstr>DATA TYPES IN C</vt:lpstr>
      <vt:lpstr>VARIABLES</vt:lpstr>
      <vt:lpstr>CONSTANTS</vt:lpstr>
      <vt:lpstr>GIVING OUTPUT</vt:lpstr>
      <vt:lpstr>TAKING INPUT </vt:lpstr>
      <vt:lpstr>RECAPITULATION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day 1</dc:title>
  <dc:creator>SATBIR SINGH</dc:creator>
  <cp:lastModifiedBy>SATBIR SINGH</cp:lastModifiedBy>
  <cp:revision>23</cp:revision>
  <dcterms:created xsi:type="dcterms:W3CDTF">2020-04-25T17:54:14Z</dcterms:created>
  <dcterms:modified xsi:type="dcterms:W3CDTF">2020-04-27T08:07:19Z</dcterms:modified>
</cp:coreProperties>
</file>