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58" r:id="rId4"/>
    <p:sldId id="269" r:id="rId5"/>
    <p:sldId id="260" r:id="rId6"/>
    <p:sldId id="292" r:id="rId7"/>
    <p:sldId id="261" r:id="rId8"/>
    <p:sldId id="290" r:id="rId9"/>
    <p:sldId id="263" r:id="rId10"/>
    <p:sldId id="262" r:id="rId11"/>
    <p:sldId id="265" r:id="rId12"/>
    <p:sldId id="266" r:id="rId13"/>
    <p:sldId id="267" r:id="rId14"/>
    <p:sldId id="281" r:id="rId15"/>
    <p:sldId id="268" r:id="rId16"/>
    <p:sldId id="264" r:id="rId17"/>
    <p:sldId id="298" r:id="rId18"/>
    <p:sldId id="270" r:id="rId19"/>
    <p:sldId id="271" r:id="rId20"/>
    <p:sldId id="273" r:id="rId21"/>
    <p:sldId id="274" r:id="rId22"/>
    <p:sldId id="275" r:id="rId23"/>
    <p:sldId id="276" r:id="rId24"/>
    <p:sldId id="284" r:id="rId25"/>
    <p:sldId id="277" r:id="rId26"/>
    <p:sldId id="278" r:id="rId27"/>
    <p:sldId id="279" r:id="rId28"/>
    <p:sldId id="280" r:id="rId29"/>
    <p:sldId id="282" r:id="rId30"/>
    <p:sldId id="283" r:id="rId31"/>
    <p:sldId id="286" r:id="rId32"/>
    <p:sldId id="287" r:id="rId33"/>
    <p:sldId id="288" r:id="rId34"/>
    <p:sldId id="289" r:id="rId35"/>
    <p:sldId id="291" r:id="rId36"/>
    <p:sldId id="293" r:id="rId37"/>
    <p:sldId id="294" r:id="rId38"/>
    <p:sldId id="295" r:id="rId39"/>
    <p:sldId id="296" r:id="rId40"/>
    <p:sldId id="297" r:id="rId41"/>
    <p:sldId id="299" r:id="rId42"/>
    <p:sldId id="300" r:id="rId43"/>
    <p:sldId id="301" r:id="rId44"/>
    <p:sldId id="302" r:id="rId45"/>
    <p:sldId id="303" r:id="rId46"/>
    <p:sldId id="305" r:id="rId47"/>
    <p:sldId id="304" r:id="rId48"/>
    <p:sldId id="306" r:id="rId49"/>
    <p:sldId id="307" r:id="rId50"/>
    <p:sldId id="308" r:id="rId51"/>
    <p:sldId id="309" r:id="rId52"/>
    <p:sldId id="310" r:id="rId53"/>
    <p:sldId id="259" r:id="rId5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F87F-7CB9-F556-CB11-610263F7E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EFEDC2-0015-F9AC-78AC-F8ED26766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D0C913E-E5C2-57F2-D9EE-D866D7DE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D73DE1A-683E-0164-3AE7-EAB976E7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481EF4A-4A78-F55A-1D7F-DA4F7FC8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88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E8DC35-BFDC-5DF7-F7DD-77E0E213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985C3C0-D15D-9D35-341A-6C5668675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C6F7D9-74D1-A254-8562-593164F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25BCBB-E4FE-E62D-8BED-A6E65B7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DC26EE-2BFD-A560-C3EA-6DB339A0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8565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BF6F94-E712-5E78-2683-33EB11F89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C1F2477-9EA4-CCC0-5F01-59482BA4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32C406-73D4-4E71-B133-CC5D276C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B0A7147-B6F8-5A81-784D-E0313C80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59F0641-2854-EAAF-E590-E6C18F1C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870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EA16B-B38B-4BB2-E528-11948542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52210E-8BBA-2DD0-31AE-01119909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5B5214-943D-39BE-6498-5CCE082D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006A539-1EFF-3AA7-5D60-94997EB6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1701F83-AB95-1F93-65EC-884DA01DF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879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64AF2-8252-58A8-A23D-D094BC4B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C04B61-F328-1FD5-590A-48D59108A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D299A63-B0A4-4F0D-340F-8F55C792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7CFFC2-DB0C-EEFA-B19A-F4F267DF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018EB-6531-50AD-8FC3-C46054F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058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2E847-22C3-7EF0-81A2-427A81AE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8D709C0-A94C-6F7E-E669-5E7F3CA8D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F50C0DF-B0FF-7D93-68F2-8C3C27F1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9314E45-90FB-D40B-411F-F133F300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B10EE03-CF3B-9340-F4C4-D76DBD94A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7B735E-B71C-080C-0CE8-E984A68D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895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43622-35BC-E0C6-3BCC-9D3E46AD1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4A9C887-666D-A062-A378-349F053EC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02960B3-AE93-3170-F245-47743154A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3A9BC60-1A81-DBF4-6EC7-A3EE2F905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C956D77D-B50F-4B98-354B-8AC8E5F3B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E9B87B0-DD9A-19A1-2A1E-68706F78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E163AE-F063-603B-354B-B138F78F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6CDE0A92-BDAF-77A7-F149-FA606966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677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347A-058B-E7E7-54C3-A4148B0B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E493DEC-36CA-0299-1F8F-225790C7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06D777BE-A761-CFC4-72AC-E22A6181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2756C6B-1B73-05BA-CD87-3EFB08C7D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823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1527062-A721-08E9-4ED9-406A233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000AA11-B841-AA52-6968-41B32251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6672C1-8E16-53B6-2D54-5727660D3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9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4EE33-EDD7-906B-78F3-FF23B518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E2312F4-5B04-3992-D10A-55CC013E2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C64EB8E-C72D-5EA8-38A7-681D729A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2A79DB-1158-5FC3-7BA4-73F7C806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66945379-BCA6-6CDB-8544-2F9FA449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B7D8C9A-B291-D9A7-CAB2-18126EBD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729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73083-5E98-406A-5C3F-9138F420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62DCEC7-7CC3-1B0C-DD13-968203FF4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662547B-7FB8-9D66-224A-835849F6C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8F39C8-30AC-BCAE-97C4-0AA97E6D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348E97F-22AA-9694-6EE5-887B69AF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C4B7E79-4DC2-378D-5B9E-AE44657F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886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43414A8-55B5-8F69-64B7-6CF9C1B6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FD5900-79E2-70E0-B3C2-7D5C6507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BCD1FCF-3265-97FE-5A61-514BA4DF8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E609-2D09-4D44-BFAB-4A5D4B1A4A44}" type="datetimeFigureOut">
              <a:rPr lang="pt-PT" smtClean="0"/>
              <a:t>16/02/2023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8294098-E85A-C728-8EA1-F0E98F902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6AB80A2-3E44-B60E-2978-492A2634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1764A-8A25-4868-B16C-97F0FBB1D89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702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4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082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4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2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9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915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78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84424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06001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0355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85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192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2931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439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18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6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00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07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80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9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69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9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5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0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2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335416"/>
      </p:ext>
    </p:extLst>
  </p:cSld>
  <p:clrMapOvr>
    <a:masterClrMapping/>
  </p:clrMapOvr>
  <p:transition spd="slow">
    <p:comb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1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12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2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22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83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28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49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5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7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0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parede, pessoa, interior, em pé&#10;&#10;Descrição gerada automaticamente">
            <a:extLst>
              <a:ext uri="{FF2B5EF4-FFF2-40B4-BE49-F238E27FC236}">
                <a16:creationId xmlns:a16="http://schemas.microsoft.com/office/drawing/2014/main" id="{6971EB12-284A-0172-AC8E-08E3F2FA3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Ecrã Panorâmico</PresentationFormat>
  <Paragraphs>0</Paragraphs>
  <Slides>53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Vicente Chã</dc:creator>
  <cp:lastModifiedBy>Vicente Chã</cp:lastModifiedBy>
  <cp:revision>3</cp:revision>
  <dcterms:created xsi:type="dcterms:W3CDTF">2023-02-13T20:25:04Z</dcterms:created>
  <dcterms:modified xsi:type="dcterms:W3CDTF">2023-02-16T22:56:26Z</dcterms:modified>
</cp:coreProperties>
</file>