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875A7-730F-1712-2CD5-5A210EF29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888A76-9110-75A9-4708-513BC6172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992DCAF-4781-6B52-032C-6107AFB2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2A3D-3413-4EFE-9022-368FA6CF2A4C}" type="datetimeFigureOut">
              <a:rPr lang="pt-PT" smtClean="0"/>
              <a:t>09/03/2023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7F1A88D-BCBA-D9FE-FDBD-FB43CC9C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6B8B3B3-57E9-5474-B15F-585A089F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B11-365C-406B-9B19-425E1D8314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70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386-D345-6F2A-BBF7-BB747509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6EB0ADB-E296-5AB0-877F-1BF545C01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E06973-F553-81A0-A030-D566FAF0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2A3D-3413-4EFE-9022-368FA6CF2A4C}" type="datetimeFigureOut">
              <a:rPr lang="pt-PT" smtClean="0"/>
              <a:t>09/03/2023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1F26362-6C1E-990D-AB5C-CABDA64C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69E589-F2A0-AA38-6304-4A8D8CDC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B11-365C-406B-9B19-425E1D8314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57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2E4A3F-FB15-5520-A093-70313DD0C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253BE6E-FC98-22DA-5787-4DD0A3D18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0B8D43C-1933-2C0D-6134-6CC50F8E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2A3D-3413-4EFE-9022-368FA6CF2A4C}" type="datetimeFigureOut">
              <a:rPr lang="pt-PT" smtClean="0"/>
              <a:t>09/03/2023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D05553-3BA6-D4FC-A672-78E29367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BF481A6-D792-C7FB-2417-7B454C01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B11-365C-406B-9B19-425E1D8314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583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F66D0-DC3D-9463-A4FF-1AF8651D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28DAAE-A253-5743-3CB6-93F741B29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0E039F9-89FD-D948-F016-E9082884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2A3D-3413-4EFE-9022-368FA6CF2A4C}" type="datetimeFigureOut">
              <a:rPr lang="pt-PT" smtClean="0"/>
              <a:t>09/03/2023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21DB1E1-0783-0D1C-FA41-1456E3318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3923D84-DEFE-6AEB-8BFC-CE4F66ED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B11-365C-406B-9B19-425E1D8314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431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6637E-61E0-2039-02A3-F7CEFE52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5BBD10B-0561-082E-4FC9-5004D949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1B3577-1E3F-14AB-518F-3979DEB5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2A3D-3413-4EFE-9022-368FA6CF2A4C}" type="datetimeFigureOut">
              <a:rPr lang="pt-PT" smtClean="0"/>
              <a:t>09/03/2023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81E799-8577-8259-1237-3386A0DA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8B1BCF-9411-EAC9-7778-4F25BED4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B11-365C-406B-9B19-425E1D8314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93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31538-72FA-5937-499A-DB7C2D91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6758AB-2BB4-EA69-CF56-80C500593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55D35CD-5294-B492-5374-50EC0FC1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C31CF6C-6EB6-3502-8D1B-590D5515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2A3D-3413-4EFE-9022-368FA6CF2A4C}" type="datetimeFigureOut">
              <a:rPr lang="pt-PT" smtClean="0"/>
              <a:t>09/03/2023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848B3A3-EB3A-914C-581C-BB8DAFED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46D2D87-E50B-35D7-6A31-65E3EE58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B11-365C-406B-9B19-425E1D8314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860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BA0D0-1447-258E-53EC-4865909E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4DB30F0-3046-3866-FE58-81DEEE5AF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F5AB88E-6BD4-25C7-F4A7-74F4920B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EDB348E-5888-9121-29C3-7CF13F15E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868F9C5-DE6F-DCFE-AC9F-324E88CCD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AF2E3D8-9C38-EF07-2EEA-C80A0F99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2A3D-3413-4EFE-9022-368FA6CF2A4C}" type="datetimeFigureOut">
              <a:rPr lang="pt-PT" smtClean="0"/>
              <a:t>09/03/2023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E423014-020B-D376-F967-FC06195B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BF75894-4B9D-382B-9015-B7133DD8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B11-365C-406B-9B19-425E1D8314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921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263A5-A422-85D8-22C3-C5489F3F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2FA1DEE-0EAC-957A-1CE4-CE95359C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2A3D-3413-4EFE-9022-368FA6CF2A4C}" type="datetimeFigureOut">
              <a:rPr lang="pt-PT" smtClean="0"/>
              <a:t>09/03/2023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3B28970-BDE9-20D7-C9E9-6037EF25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E228A18-684A-36E0-A756-D14FCAAE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B11-365C-406B-9B19-425E1D8314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37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5E54D27-5CBB-E2B3-6BCF-76D53112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2A3D-3413-4EFE-9022-368FA6CF2A4C}" type="datetimeFigureOut">
              <a:rPr lang="pt-PT" smtClean="0"/>
              <a:t>09/03/2023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C5A8671-1E70-BFFF-BED8-943DAC6D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0CB11AD-340E-0CCF-6CF8-29E3DF4F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B11-365C-406B-9B19-425E1D8314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10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E0A35-5D49-A9DA-1121-74D16E20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9EAFC6-E371-64AC-34E4-AF67CDF7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26F9414-46A0-7278-36D7-0CF50CB47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BBAB3E7-6627-BF52-CA52-A6306CFE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2A3D-3413-4EFE-9022-368FA6CF2A4C}" type="datetimeFigureOut">
              <a:rPr lang="pt-PT" smtClean="0"/>
              <a:t>09/03/2023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98A9362-6E3A-D2B4-4281-6638DBA8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7DA28AD-8E06-497D-D829-ED3BCA14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B11-365C-406B-9B19-425E1D8314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236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C54BD-65DD-6436-8093-B6FF8DF5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3ABE43E-136B-D433-0C04-C2F43AF2B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C6BA287-E544-7857-CBA5-B996F2DC7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4545FB0-D512-E05E-DC2E-2B152CB4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72A3D-3413-4EFE-9022-368FA6CF2A4C}" type="datetimeFigureOut">
              <a:rPr lang="pt-PT" smtClean="0"/>
              <a:t>09/03/2023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6D5D334-D9E9-3B97-8CC3-188468C2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EB92267-CD4A-319B-BBE3-484F3D8E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FB11-365C-406B-9B19-425E1D8314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366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B3B9079-FCB4-B853-A159-A3DCB45B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525F61F-3FFF-9F19-4B38-E5EB2A83C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E7403EF-18E2-863A-AA5A-B60335C42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72A3D-3413-4EFE-9022-368FA6CF2A4C}" type="datetimeFigureOut">
              <a:rPr lang="pt-PT" smtClean="0"/>
              <a:t>09/03/2023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1CD6705-3C6A-3CA7-F7ED-4ABE3B0C4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28D2C91-3700-14E9-9EF4-DE4665C04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4FB11-365C-406B-9B19-425E1D8314D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297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9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708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367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290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392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445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535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6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834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615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306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80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95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70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8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86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14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48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3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18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06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20292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81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48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42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32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75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2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7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4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27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0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8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6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9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2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4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6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3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6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28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2371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3614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10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parede, chão, homem">
            <a:extLst>
              <a:ext uri="{FF2B5EF4-FFF2-40B4-BE49-F238E27FC236}">
                <a16:creationId xmlns:a16="http://schemas.microsoft.com/office/drawing/2014/main" id="{72D4C78E-EC83-BD52-0A9D-09E67A4C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87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Ecrã Panorâmico</PresentationFormat>
  <Paragraphs>0</Paragraphs>
  <Slides>50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VICENTE MALHÃO CHÃ</dc:creator>
  <cp:lastModifiedBy>VICENTE MALHÃO CHÃ</cp:lastModifiedBy>
  <cp:revision>1</cp:revision>
  <dcterms:created xsi:type="dcterms:W3CDTF">2023-03-09T17:35:41Z</dcterms:created>
  <dcterms:modified xsi:type="dcterms:W3CDTF">2023-03-09T17:46:06Z</dcterms:modified>
</cp:coreProperties>
</file>