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FF87F-7CB9-F556-CB11-610263F7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FEDC2-0015-F9AC-78AC-F8ED26766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0C913E-E5C2-57F2-D9EE-D866D7DE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73DE1A-683E-0164-3AE7-EAB976E7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81EF4A-4A78-F55A-1D7F-DA4F7FC8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8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8DC35-BFDC-5DF7-F7DD-77E0E213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85C3C0-D15D-9D35-341A-6C5668675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C6F7D9-74D1-A254-8562-593164F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25BCBB-E4FE-E62D-8BED-A6E65B7B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DC26EE-2BFD-A560-C3EA-6DB339A0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85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F6F94-E712-5E78-2683-33EB11F89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C1F2477-9EA4-CCC0-5F01-59482BA4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32C406-73D4-4E71-B133-CC5D276C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0A7147-B6F8-5A81-784D-E0313C80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9F0641-2854-EAAF-E590-E6C18F1C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70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A16B-B38B-4BB2-E528-11948542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52210E-8BBA-2DD0-31AE-01119909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5B5214-943D-39BE-6498-5CCE082D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06A539-1EFF-3AA7-5D60-94997EB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701F83-AB95-1F93-65EC-884DA01D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79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64AF2-8252-58A8-A23D-D094BC4B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C04B61-F328-1FD5-590A-48D59108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299A63-B0A4-4F0D-340F-8F55C792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7CFFC2-DB0C-EEFA-B19A-F4F267DF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018EB-6531-50AD-8FC3-C46054F7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58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E847-22C3-7EF0-81A2-427A81AE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D709C0-A94C-6F7E-E669-5E7F3CA8D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50C0DF-B0FF-7D93-68F2-8C3C27F1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314E45-90FB-D40B-411F-F133F300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B10EE03-CF3B-9340-F4C4-D76DBD94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B7B735E-B71C-080C-0CE8-E984A68D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895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43622-35BC-E0C6-3BCC-9D3E46AD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A9C887-666D-A062-A378-349F053E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2960B3-AE93-3170-F245-47743154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A9BC60-1A81-DBF4-6EC7-A3EE2F905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956D77D-B50F-4B98-354B-8AC8E5F3B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E9B87B0-DD9A-19A1-2A1E-68706F7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E163AE-F063-603B-354B-B138F78F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CDE0A92-BDAF-77A7-F149-FA606966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677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347A-058B-E7E7-54C3-A4148B0B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E493DEC-36CA-0299-1F8F-225790C7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6D777BE-A761-CFC4-72AC-E22A6181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756C6B-1B73-05BA-CD87-3EFB08C7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82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527062-A721-08E9-4ED9-406A233E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000AA11-B841-AA52-6968-41B32251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6672C1-8E16-53B6-2D54-5727660D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9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4EE33-EDD7-906B-78F3-FF23B518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2312F4-5B04-3992-D10A-55CC013E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64EB8E-C72D-5EA8-38A7-681D729A9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22A79DB-1158-5FC3-7BA4-73F7C806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945379-BCA6-6CDB-8544-2F9FA449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B7D8C9A-B291-D9A7-CAB2-18126EBD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729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3083-5E98-406A-5C3F-9138F420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62DCEC7-7CC3-1B0C-DD13-968203FF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62547B-7FB8-9D66-224A-835849F6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8F39C8-30AC-BCAE-97C4-0AA97E6D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48E97F-22AA-9694-6EE5-887B69AF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4B7E79-4DC2-378D-5B9E-AE44657F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88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43414A8-55B5-8F69-64B7-6CF9C1B6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FD5900-79E2-70E0-B3C2-7D5C6507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CD1FCF-3265-97FE-5A61-514BA4DF8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E609-2D09-4D44-BFAB-4A5D4B1A4A44}" type="datetimeFigureOut">
              <a:rPr lang="pt-PT" smtClean="0"/>
              <a:t>13/02/2023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294098-E85A-C728-8EA1-F0E98F902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AB80A2-3E44-B60E-2978-492A2634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70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333375"/>
            <a:ext cx="46482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Ecrã Panorâmico</PresentationFormat>
  <Paragraphs>0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Vicente Chã</dc:creator>
  <cp:lastModifiedBy>Vicente Chã</cp:lastModifiedBy>
  <cp:revision>1</cp:revision>
  <dcterms:created xsi:type="dcterms:W3CDTF">2023-02-13T20:25:04Z</dcterms:created>
  <dcterms:modified xsi:type="dcterms:W3CDTF">2023-02-13T20:55:08Z</dcterms:modified>
</cp:coreProperties>
</file>