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911C0-53D7-E994-C622-76B15089B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D1CC24-9963-CB6C-D6DA-8B6BF31E0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AF6C2D7-34B6-B3A6-72E1-F937A424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14B9-5BBB-4B68-BBC7-4244FCD176B6}" type="datetimeFigureOut">
              <a:rPr lang="pt-PT" smtClean="0"/>
              <a:t>14/02/2023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FF4A4B0-F571-CB34-5DEB-E60FB3FB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1BAF126-DEE1-7020-E470-42D40017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E936-83AA-4A3E-88DE-E5FC956888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1920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55348-E750-4230-2AD0-37A48719E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FD4CC80-C682-F181-C1A1-C8C6C50C8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29B141D-3123-E438-D08C-9B8E51E0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14B9-5BBB-4B68-BBC7-4244FCD176B6}" type="datetimeFigureOut">
              <a:rPr lang="pt-PT" smtClean="0"/>
              <a:t>14/02/2023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D3A52C9-7D75-976F-F61F-21D60C9D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618E58D-7D3F-C9C8-0A50-E0607F49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E936-83AA-4A3E-88DE-E5FC956888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503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3BB1E3-3DD9-4A31-77B4-CB1586CE9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489E4B6-04EF-DC71-B46F-70C1D11ED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D4F2E31-EA99-A7C5-1CB5-FC37A90E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14B9-5BBB-4B68-BBC7-4244FCD176B6}" type="datetimeFigureOut">
              <a:rPr lang="pt-PT" smtClean="0"/>
              <a:t>14/02/2023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8CAC1F2-864D-4A78-6406-6E08B340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08E07B2-E51D-BF20-6CDE-E760DDC3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E936-83AA-4A3E-88DE-E5FC956888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391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5DC2B-8C19-8C45-E02B-E37934AC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32EC0EA-9E09-D2C8-5F47-93C2F8646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A46186A-DDAF-F68D-502A-F141065C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14B9-5BBB-4B68-BBC7-4244FCD176B6}" type="datetimeFigureOut">
              <a:rPr lang="pt-PT" smtClean="0"/>
              <a:t>14/02/2023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155BB1D-50CF-B737-E566-4C61EA65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8AAA313-04B1-7250-4828-8D643354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E936-83AA-4A3E-88DE-E5FC956888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333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FDA63-F4B1-CB76-C4A3-25495AD7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49BD7E3-1926-4BC4-4EA7-FD467FC0E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3984917-A3A6-2D93-28FE-295AAC91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14B9-5BBB-4B68-BBC7-4244FCD176B6}" type="datetimeFigureOut">
              <a:rPr lang="pt-PT" smtClean="0"/>
              <a:t>14/02/2023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83EADCC-69B6-52C0-A2FD-3A5C093B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4C1860B-0E6A-D35A-4CAB-939C0279E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E936-83AA-4A3E-88DE-E5FC956888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86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4807E-ED1D-2B06-3E9F-49FF4427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D7CE28B-2255-D646-EAE5-1964AAB93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96FFCF5-E53C-251A-4D45-7E2400F17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83A5475-1C90-D988-C116-620658CB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14B9-5BBB-4B68-BBC7-4244FCD176B6}" type="datetimeFigureOut">
              <a:rPr lang="pt-PT" smtClean="0"/>
              <a:t>14/02/2023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5E0F73D-D70C-CB3D-5601-761FFE78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079A0B2-5136-A891-7E97-13FB6BFE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E936-83AA-4A3E-88DE-E5FC956888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397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254E2-8B2C-412F-BC34-9F9976EEA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F770FA2-60C9-A148-23E2-59DF26943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9F6A58B-A21D-8B70-202F-DCFC6A594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9939AE7-346F-0C1F-22B7-1560772FF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AF5DBC5-13CB-BFFE-7AA6-8A051CC6A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BFD61FD-ECEF-BC42-9988-B54C5BEC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14B9-5BBB-4B68-BBC7-4244FCD176B6}" type="datetimeFigureOut">
              <a:rPr lang="pt-PT" smtClean="0"/>
              <a:t>14/02/2023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14D5663-79BB-D13D-EA95-2A47170B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6B2BC0A-1263-AE58-1A16-26BC22C0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E936-83AA-4A3E-88DE-E5FC956888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661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7F17C-370E-455A-281C-2ACBBF4B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386F4F6-E5B1-472E-C681-6F8C9350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14B9-5BBB-4B68-BBC7-4244FCD176B6}" type="datetimeFigureOut">
              <a:rPr lang="pt-PT" smtClean="0"/>
              <a:t>14/02/2023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BE71DF4-1B27-3F06-08D2-DBDC4B9B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1989EF4-3C4C-B1CC-24D7-62F57C6E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E936-83AA-4A3E-88DE-E5FC956888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102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6585C31-3216-9DA5-3C4C-16B2B287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14B9-5BBB-4B68-BBC7-4244FCD176B6}" type="datetimeFigureOut">
              <a:rPr lang="pt-PT" smtClean="0"/>
              <a:t>14/02/2023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6E971D8-D611-D667-0668-94E82AD0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FDAE325-3CB1-42DF-9FF1-B492C26B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E936-83AA-4A3E-88DE-E5FC956888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803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5EC2D-37F1-C794-7020-FA052623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75DD0A6-E567-DF39-B077-AC3D4CFB4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00F2185-CA67-4D24-210C-C9D59F001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B241B1B-B95F-830D-053C-6DBEA70C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14B9-5BBB-4B68-BBC7-4244FCD176B6}" type="datetimeFigureOut">
              <a:rPr lang="pt-PT" smtClean="0"/>
              <a:t>14/02/2023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E8AEEC1-7288-689F-F112-BC685D3E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26E848F-6F39-4EFB-B948-9ABD2548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E936-83AA-4A3E-88DE-E5FC956888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78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38D90-37C3-5FEB-601D-0B286D8AD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1C76426-D568-B34C-D770-9EB77653E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B0A4941-0085-3FDD-F45C-61FFB308B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244E56C-290F-B78E-D714-3B30DB90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14B9-5BBB-4B68-BBC7-4244FCD176B6}" type="datetimeFigureOut">
              <a:rPr lang="pt-PT" smtClean="0"/>
              <a:t>14/02/2023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DC8D69F-BEA1-E2C9-5CA9-479B23FD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B36EDE8-9180-033A-D61F-64E1AE250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E936-83AA-4A3E-88DE-E5FC956888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737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751791A-4495-2049-462D-2FB7B865F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443D72E-71A5-2BDF-9932-680C98A39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122EC2B-C7D4-6670-EC09-439DFE341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414B9-5BBB-4B68-BBC7-4244FCD176B6}" type="datetimeFigureOut">
              <a:rPr lang="pt-PT" smtClean="0"/>
              <a:t>14/02/2023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37C69A1-02DB-DC49-47ED-D02320C41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9B6796D-D9E1-5C36-9A9B-A1C32BA8B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CE936-83AA-4A3E-88DE-E5FC956888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477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essoa, mulher&#10;&#10;Descrição gerada automaticamente">
            <a:extLst>
              <a:ext uri="{FF2B5EF4-FFF2-40B4-BE49-F238E27FC236}">
                <a16:creationId xmlns:a16="http://schemas.microsoft.com/office/drawing/2014/main" id="{F5821595-60DB-CB2D-6D67-A04607D15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09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F5B9-4BBB-613B-E5D5-D1E6257D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DC132B-2E0B-437C-7ABE-07552DD7C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 descr="Uma imagem com pessoa, mulher&#10;&#10;Descrição gerada automaticamente">
            <a:extLst>
              <a:ext uri="{FF2B5EF4-FFF2-40B4-BE49-F238E27FC236}">
                <a16:creationId xmlns:a16="http://schemas.microsoft.com/office/drawing/2014/main" id="{B3D3FFB1-8A22-1B06-88CE-FBB516DA3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38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F5B9-4BBB-613B-E5D5-D1E6257D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DC132B-2E0B-437C-7ABE-07552DD7C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 descr="Uma imagem com pessoa, mulher&#10;&#10;Descrição gerada automaticamente">
            <a:extLst>
              <a:ext uri="{FF2B5EF4-FFF2-40B4-BE49-F238E27FC236}">
                <a16:creationId xmlns:a16="http://schemas.microsoft.com/office/drawing/2014/main" id="{B3D3FFB1-8A22-1B06-88CE-FBB516DA3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4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F5B9-4BBB-613B-E5D5-D1E6257D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DC132B-2E0B-437C-7ABE-07552DD7C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 descr="Uma imagem com pessoa, mulher&#10;&#10;Descrição gerada automaticamente">
            <a:extLst>
              <a:ext uri="{FF2B5EF4-FFF2-40B4-BE49-F238E27FC236}">
                <a16:creationId xmlns:a16="http://schemas.microsoft.com/office/drawing/2014/main" id="{B3D3FFB1-8A22-1B06-88CE-FBB516DA3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8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F5B9-4BBB-613B-E5D5-D1E6257D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DC132B-2E0B-437C-7ABE-07552DD7C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 descr="Uma imagem com pessoa, mulher&#10;&#10;Descrição gerada automaticamente">
            <a:extLst>
              <a:ext uri="{FF2B5EF4-FFF2-40B4-BE49-F238E27FC236}">
                <a16:creationId xmlns:a16="http://schemas.microsoft.com/office/drawing/2014/main" id="{B3D3FFB1-8A22-1B06-88CE-FBB516DA3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4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F5B9-4BBB-613B-E5D5-D1E6257D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DC132B-2E0B-437C-7ABE-07552DD7C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 descr="Uma imagem com pessoa, mulher&#10;&#10;Descrição gerada automaticamente">
            <a:extLst>
              <a:ext uri="{FF2B5EF4-FFF2-40B4-BE49-F238E27FC236}">
                <a16:creationId xmlns:a16="http://schemas.microsoft.com/office/drawing/2014/main" id="{B3D3FFB1-8A22-1B06-88CE-FBB516DA3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20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F5B9-4BBB-613B-E5D5-D1E6257D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DC132B-2E0B-437C-7ABE-07552DD7C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 descr="Uma imagem com pessoa, mulher&#10;&#10;Descrição gerada automaticamente">
            <a:extLst>
              <a:ext uri="{FF2B5EF4-FFF2-40B4-BE49-F238E27FC236}">
                <a16:creationId xmlns:a16="http://schemas.microsoft.com/office/drawing/2014/main" id="{B3D3FFB1-8A22-1B06-88CE-FBB516DA3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2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F5B9-4BBB-613B-E5D5-D1E6257D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DC132B-2E0B-437C-7ABE-07552DD7C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 descr="Uma imagem com pessoa, mulher&#10;&#10;Descrição gerada automaticamente">
            <a:extLst>
              <a:ext uri="{FF2B5EF4-FFF2-40B4-BE49-F238E27FC236}">
                <a16:creationId xmlns:a16="http://schemas.microsoft.com/office/drawing/2014/main" id="{B3D3FFB1-8A22-1B06-88CE-FBB516DA3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5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F5B9-4BBB-613B-E5D5-D1E6257D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DC132B-2E0B-437C-7ABE-07552DD7C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 descr="Uma imagem com pessoa, mulher&#10;&#10;Descrição gerada automaticamente">
            <a:extLst>
              <a:ext uri="{FF2B5EF4-FFF2-40B4-BE49-F238E27FC236}">
                <a16:creationId xmlns:a16="http://schemas.microsoft.com/office/drawing/2014/main" id="{B3D3FFB1-8A22-1B06-88CE-FBB516DA3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1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F5B9-4BBB-613B-E5D5-D1E6257D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DC132B-2E0B-437C-7ABE-07552DD7C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 descr="Uma imagem com pessoa, mulher&#10;&#10;Descrição gerada automaticamente">
            <a:extLst>
              <a:ext uri="{FF2B5EF4-FFF2-40B4-BE49-F238E27FC236}">
                <a16:creationId xmlns:a16="http://schemas.microsoft.com/office/drawing/2014/main" id="{B3D3FFB1-8A22-1B06-88CE-FBB516DA3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880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F5B9-4BBB-613B-E5D5-D1E6257D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DC132B-2E0B-437C-7ABE-07552DD7C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 descr="Uma imagem com pessoa, mulher&#10;&#10;Descrição gerada automaticamente">
            <a:extLst>
              <a:ext uri="{FF2B5EF4-FFF2-40B4-BE49-F238E27FC236}">
                <a16:creationId xmlns:a16="http://schemas.microsoft.com/office/drawing/2014/main" id="{B3D3FFB1-8A22-1B06-88CE-FBB516DA3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769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Vicente Chã</dc:creator>
  <cp:lastModifiedBy>Vicente Chã</cp:lastModifiedBy>
  <cp:revision>1</cp:revision>
  <dcterms:created xsi:type="dcterms:W3CDTF">2023-02-14T17:02:46Z</dcterms:created>
  <dcterms:modified xsi:type="dcterms:W3CDTF">2023-02-14T17:03:40Z</dcterms:modified>
</cp:coreProperties>
</file>