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30" autoAdjust="0"/>
  </p:normalViewPr>
  <p:slideViewPr>
    <p:cSldViewPr>
      <p:cViewPr varScale="1">
        <p:scale>
          <a:sx n="70" d="100"/>
          <a:sy n="70" d="100"/>
        </p:scale>
        <p:origin x="173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85EC-9A57-4F42-9135-B06D4BC9CEB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E3A6-BE7C-4631-BFE6-0EDA6A99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2 minutes to remind audience the problem/question that you want to address</a:t>
            </a:r>
          </a:p>
          <a:p>
            <a:endParaRPr lang="en-US" dirty="0" smtClean="0"/>
          </a:p>
          <a:p>
            <a:r>
              <a:rPr lang="en-US" dirty="0" smtClean="0"/>
              <a:t>=========</a:t>
            </a:r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</a:t>
            </a:r>
            <a:r>
              <a:rPr lang="en-US" dirty="0" err="1" smtClean="0"/>
              <a:t>cellphone</a:t>
            </a:r>
            <a:r>
              <a:rPr lang="en-US" dirty="0" smtClean="0"/>
              <a:t>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pPr lvl="1"/>
            <a:r>
              <a:rPr lang="en-US" i="1" dirty="0" smtClean="0"/>
              <a:t>Redundancy</a:t>
            </a:r>
          </a:p>
          <a:p>
            <a:pPr lvl="2"/>
            <a:r>
              <a:rPr lang="en-US" dirty="0" smtClean="0"/>
              <a:t>Uptime</a:t>
            </a:r>
          </a:p>
          <a:p>
            <a:pPr lvl="2"/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3 minutes to summarize take-home points, discuss lessons learned, future directions, and 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7E80-FADA-487D-BF8C-A8C0BB346962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432E-F916-4115-9DEC-E75E1099B98B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493-DADB-4681-BF3B-6B192E17A93B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FECD-3042-4748-BBB6-8E74526D03AB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3A70-7628-4CCF-A38F-5407149BFF55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B0C6-854E-48BA-87E5-A977BD5E0F92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CD9B-9572-46D1-8A53-DCF6365AD33A}" type="datetime1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4E3A-5CF1-4BDF-BF9A-00B14E4FE03D}" type="datetime1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A056-4783-4CFC-93D0-C901D1DDD05F}" type="datetime1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FBC6-39FF-4804-B2C8-CF12DFB99F85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5D3E-8453-48EE-B78D-3C3C248D2C43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9EE-2CDC-45A2-BACA-0ECF458B8B24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Yanda</a:t>
            </a:r>
            <a:r>
              <a:rPr lang="en-US" dirty="0" smtClean="0"/>
              <a:t>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Haihua</a:t>
            </a:r>
            <a:endParaRPr lang="en-US" dirty="0"/>
          </a:p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TAB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Ellis &amp; </a:t>
            </a:r>
            <a:r>
              <a:rPr lang="en-US" dirty="0" err="1" smtClean="0"/>
              <a:t>adriana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of APP in this website:</a:t>
            </a:r>
          </a:p>
          <a:p>
            <a:endParaRPr lang="en-US" dirty="0"/>
          </a:p>
          <a:p>
            <a:r>
              <a:rPr lang="en-US" dirty="0" smtClean="0"/>
              <a:t>Set your device name: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Web Service: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SSH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2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Failover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points</a:t>
            </a:r>
          </a:p>
          <a:p>
            <a:endParaRPr lang="en-US" dirty="0"/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  <a:p>
            <a:r>
              <a:rPr lang="en-US" dirty="0" smtClean="0"/>
              <a:t>Future Directions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143000"/>
            <a:ext cx="3810000" cy="3012816"/>
          </a:xfrm>
          <a:prstGeom prst="rect">
            <a:avLst/>
          </a:prstGeom>
        </p:spPr>
      </p:pic>
      <p:pic>
        <p:nvPicPr>
          <p:cNvPr id="5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5110843" y="1143000"/>
            <a:ext cx="3886200" cy="30128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38600" y="2778384"/>
            <a:ext cx="1143000" cy="381000"/>
          </a:xfrm>
          <a:prstGeom prst="rightArrow">
            <a:avLst>
              <a:gd name="adj1" fmla="val 50000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4343400"/>
            <a:ext cx="4114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Decentralized Architecture</a:t>
            </a:r>
          </a:p>
          <a:p>
            <a:pPr lvl="1"/>
            <a:r>
              <a:rPr lang="en-US" dirty="0" smtClean="0"/>
              <a:t>Robust to failure</a:t>
            </a:r>
          </a:p>
          <a:p>
            <a:pPr lvl="1"/>
            <a:r>
              <a:rPr lang="en-US" dirty="0" smtClean="0"/>
              <a:t>Reclaim personal data</a:t>
            </a:r>
          </a:p>
          <a:p>
            <a:pPr lvl="1"/>
            <a:r>
              <a:rPr lang="en-US" dirty="0" smtClean="0"/>
              <a:t>Power efficiency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0623" y="4343400"/>
            <a:ext cx="4005943" cy="1981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Centralized Architecture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Privacy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Energy efficiency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Goal:</a:t>
            </a:r>
          </a:p>
          <a:p>
            <a:r>
              <a:rPr lang="en-US" dirty="0" smtClean="0"/>
              <a:t>Decentralize the current server-client model</a:t>
            </a:r>
          </a:p>
          <a:p>
            <a:r>
              <a:rPr lang="en-US" dirty="0" smtClean="0"/>
              <a:t>Replace servers </a:t>
            </a:r>
            <a:r>
              <a:rPr lang="en-US" dirty="0"/>
              <a:t>with point to point communication for personal communication and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Email, Web Pages, Social Networking, Chat, VoIP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Benefits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 smtClean="0"/>
              <a:t>Security, Privacy, Resilience, Cost</a:t>
            </a:r>
            <a:r>
              <a:rPr lang="en-US" dirty="0"/>
              <a:t>, and </a:t>
            </a:r>
            <a:r>
              <a:rPr lang="en-US" dirty="0" smtClean="0"/>
              <a:t>Power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Challenges</a:t>
            </a:r>
            <a:r>
              <a:rPr lang="en-US" b="1" dirty="0"/>
              <a:t>: </a:t>
            </a:r>
          </a:p>
          <a:p>
            <a:pPr lvl="1"/>
            <a:r>
              <a:rPr lang="en-US" dirty="0" smtClean="0"/>
              <a:t>Redundancy</a:t>
            </a:r>
            <a:r>
              <a:rPr lang="en-US" i="1" dirty="0" smtClean="0"/>
              <a:t>, </a:t>
            </a:r>
            <a:r>
              <a:rPr lang="en-US" dirty="0" smtClean="0"/>
              <a:t>Uptime, Failover, Battery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Implemented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– </a:t>
            </a:r>
            <a:r>
              <a:rPr lang="en-US" dirty="0" err="1" smtClean="0"/>
              <a:t>Nano</a:t>
            </a:r>
            <a:r>
              <a:rPr lang="en-US" dirty="0" smtClean="0"/>
              <a:t> and </a:t>
            </a:r>
            <a:r>
              <a:rPr lang="en-US" dirty="0" err="1" smtClean="0"/>
              <a:t>iJetty</a:t>
            </a:r>
            <a:endParaRPr lang="en-US" dirty="0" smtClean="0"/>
          </a:p>
          <a:p>
            <a:r>
              <a:rPr lang="en-US" b="1" dirty="0" smtClean="0"/>
              <a:t>Email</a:t>
            </a:r>
            <a:r>
              <a:rPr lang="en-US" dirty="0" smtClean="0"/>
              <a:t> - JES</a:t>
            </a:r>
            <a:endParaRPr lang="en-US" dirty="0" smtClean="0"/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Proxy</a:t>
            </a:r>
          </a:p>
          <a:p>
            <a:r>
              <a:rPr lang="en-US" b="1" dirty="0" smtClean="0"/>
              <a:t>P2P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Yanda</a:t>
            </a:r>
            <a:endParaRPr lang="en-US" dirty="0" smtClean="0"/>
          </a:p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SSH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Proxy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366</Words>
  <Application>Microsoft Office PowerPoint</Application>
  <PresentationFormat>On-screen Show (4:3)</PresentationFormat>
  <Paragraphs>121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Wingdings 2</vt:lpstr>
      <vt:lpstr>Office Theme</vt:lpstr>
      <vt:lpstr>DIAS: Decentralized Internet Applications and Services</vt:lpstr>
      <vt:lpstr>Problem</vt:lpstr>
      <vt:lpstr>DIAS: Decentralized Internet Applications and Services</vt:lpstr>
      <vt:lpstr>DIAS Architecture</vt:lpstr>
      <vt:lpstr>DIAS Implemented Services</vt:lpstr>
      <vt:lpstr>DIAS: Web Server</vt:lpstr>
      <vt:lpstr>DIAS: Email Server</vt:lpstr>
      <vt:lpstr>DIAS: SSH Server</vt:lpstr>
      <vt:lpstr>DIAS: Proxy Server</vt:lpstr>
      <vt:lpstr>DIAS: Peer to Peer</vt:lpstr>
      <vt:lpstr>DIAS: Android APP</vt:lpstr>
      <vt:lpstr>DIAS DEMO</vt:lpstr>
      <vt:lpstr>DIAS DEMO</vt:lpstr>
      <vt:lpstr>DIAS DEMO</vt:lpstr>
      <vt:lpstr>Summary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Decentralized Internet Applications and Services</dc:title>
  <dc:creator>Adriana Flores</dc:creator>
  <cp:lastModifiedBy>adri</cp:lastModifiedBy>
  <cp:revision>12</cp:revision>
  <dcterms:created xsi:type="dcterms:W3CDTF">2014-04-21T15:13:55Z</dcterms:created>
  <dcterms:modified xsi:type="dcterms:W3CDTF">2014-04-21T20:42:31Z</dcterms:modified>
</cp:coreProperties>
</file>