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76" r:id="rId11"/>
    <p:sldId id="278" r:id="rId12"/>
    <p:sldId id="264" r:id="rId13"/>
    <p:sldId id="277" r:id="rId14"/>
    <p:sldId id="265" r:id="rId15"/>
    <p:sldId id="266" r:id="rId16"/>
    <p:sldId id="273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0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 </a:t>
            </a:r>
            <a:r>
              <a:rPr lang="en-US" dirty="0" err="1" smtClean="0"/>
              <a:t>rsync</a:t>
            </a:r>
            <a:r>
              <a:rPr lang="en-US" dirty="0" smtClean="0"/>
              <a:t> to work:</a:t>
            </a:r>
          </a:p>
          <a:p>
            <a:r>
              <a:rPr lang="en-US" dirty="0" smtClean="0"/>
              <a:t>Had to use </a:t>
            </a:r>
            <a:r>
              <a:rPr lang="en-US" dirty="0" err="1" smtClean="0"/>
              <a:t>dropbear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Had</a:t>
            </a:r>
            <a:r>
              <a:rPr lang="en-US" baseline="0" dirty="0" smtClean="0"/>
              <a:t> to run from shell.  (and had to call from shell)</a:t>
            </a:r>
          </a:p>
          <a:p>
            <a:r>
              <a:rPr lang="en-US" baseline="0" dirty="0" smtClean="0"/>
              <a:t>Tons of weird errors (for example dos format).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3 minutes to summarize take-home points, discuss lessons learned, future directions,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3/13/14</a:t>
            </a:r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Yanda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DNS 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nsupdate</a:t>
            </a:r>
            <a:r>
              <a:rPr lang="en-US" dirty="0"/>
              <a:t> to make changes without reloading server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ppp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-up runs </a:t>
            </a:r>
            <a:r>
              <a:rPr lang="en-US" dirty="0" err="1"/>
              <a:t>nsupdate</a:t>
            </a:r>
            <a:r>
              <a:rPr lang="en-US" dirty="0"/>
              <a:t> to change </a:t>
            </a:r>
            <a:r>
              <a:rPr lang="en-US" dirty="0" err="1"/>
              <a:t>ips</a:t>
            </a:r>
            <a:endParaRPr lang="en-US" dirty="0"/>
          </a:p>
          <a:p>
            <a:r>
              <a:rPr lang="en-US" dirty="0"/>
              <a:t>API provided to Android for other changes</a:t>
            </a:r>
          </a:p>
          <a:p>
            <a:pPr lvl="1"/>
            <a:r>
              <a:rPr lang="en-US" dirty="0"/>
              <a:t>E.g. battery based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phones</a:t>
            </a:r>
          </a:p>
          <a:p>
            <a:r>
              <a:rPr lang="en-US" dirty="0" smtClean="0"/>
              <a:t>Spin up VMs </a:t>
            </a:r>
            <a:r>
              <a:rPr lang="en-US" i="1" dirty="0" smtClean="0"/>
              <a:t>on same IPs</a:t>
            </a:r>
            <a:endParaRPr lang="en-US" dirty="0" smtClean="0"/>
          </a:p>
          <a:p>
            <a:r>
              <a:rPr lang="en-US" dirty="0" smtClean="0"/>
              <a:t>Test JES, </a:t>
            </a:r>
            <a:r>
              <a:rPr lang="en-US" dirty="0" err="1" smtClean="0"/>
              <a:t>ssh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Keys, paths, permissions, and </a:t>
            </a:r>
            <a:r>
              <a:rPr lang="en-US" dirty="0" err="1" smtClean="0"/>
              <a:t>env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Very hard to get right.</a:t>
            </a:r>
            <a:endParaRPr lang="en-US" dirty="0"/>
          </a:p>
          <a:p>
            <a:pPr lvl="1"/>
            <a:r>
              <a:rPr lang="en-US" dirty="0" smtClean="0"/>
              <a:t>Provides authentication for everything</a:t>
            </a:r>
          </a:p>
          <a:p>
            <a:pPr lvl="1"/>
            <a:endParaRPr lang="en-US" dirty="0"/>
          </a:p>
          <a:p>
            <a:r>
              <a:rPr lang="en-US" dirty="0" smtClean="0"/>
              <a:t>Based on </a:t>
            </a:r>
            <a:r>
              <a:rPr lang="en-US" dirty="0" err="1" smtClean="0"/>
              <a:t>OpenSSH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Thread sets </a:t>
            </a:r>
            <a:r>
              <a:rPr lang="en-US" dirty="0" err="1" smtClean="0"/>
              <a:t>config</a:t>
            </a:r>
            <a:r>
              <a:rPr lang="en-US" dirty="0" smtClean="0"/>
              <a:t>, then monitors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Data Replication (</a:t>
            </a:r>
            <a:r>
              <a:rPr lang="en-US" dirty="0" err="1" smtClean="0"/>
              <a:t>rsync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Keys, paths, permissions, and </a:t>
            </a:r>
            <a:r>
              <a:rPr lang="en-US" dirty="0" err="1"/>
              <a:t>env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Yes, again.  This was hard.  And ridiculous.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Runs over SSH</a:t>
            </a:r>
          </a:p>
          <a:p>
            <a:pPr lvl="1"/>
            <a:r>
              <a:rPr lang="en-US" dirty="0" smtClean="0"/>
              <a:t>Public Key Authentication</a:t>
            </a:r>
          </a:p>
          <a:p>
            <a:endParaRPr lang="en-US" dirty="0" smtClean="0"/>
          </a:p>
          <a:p>
            <a:r>
              <a:rPr lang="en-US" dirty="0" smtClean="0"/>
              <a:t>Very efficient</a:t>
            </a:r>
            <a:endParaRPr lang="en-US" dirty="0"/>
          </a:p>
          <a:p>
            <a:pPr lvl="1"/>
            <a:r>
              <a:rPr lang="en-US" dirty="0" smtClean="0"/>
              <a:t>Diffs files, and only sends modified blocks</a:t>
            </a:r>
          </a:p>
          <a:p>
            <a:pPr lvl="1"/>
            <a:endParaRPr lang="en-US" dirty="0"/>
          </a:p>
          <a:p>
            <a:r>
              <a:rPr lang="en-US" dirty="0" smtClean="0"/>
              <a:t>Two Modes:  full and sparse replication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Haihua</a:t>
            </a:r>
            <a:endParaRPr lang="en-US" dirty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TAB…</a:t>
            </a:r>
          </a:p>
          <a:p>
            <a:r>
              <a:rPr lang="en-US" dirty="0" smtClean="0"/>
              <a:t>Ellis &amp; </a:t>
            </a:r>
            <a:r>
              <a:rPr lang="en-US" dirty="0" err="1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of APP in this website:</a:t>
            </a:r>
          </a:p>
          <a:p>
            <a:endParaRPr lang="en-US" dirty="0"/>
          </a:p>
          <a:p>
            <a:r>
              <a:rPr lang="en-US" dirty="0" smtClean="0"/>
              <a:t>Set your device name: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Web Service: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SSH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2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143000"/>
            <a:ext cx="3810000" cy="3012816"/>
          </a:xfrm>
          <a:prstGeom prst="rect">
            <a:avLst/>
          </a:prstGeom>
        </p:spPr>
      </p:pic>
      <p:pic>
        <p:nvPicPr>
          <p:cNvPr id="5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5110843" y="1143000"/>
            <a:ext cx="3886200" cy="3012816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038600" y="2778384"/>
            <a:ext cx="1143000" cy="381000"/>
          </a:xfrm>
          <a:prstGeom prst="rightArrow">
            <a:avLst>
              <a:gd name="adj1" fmla="val 50000"/>
              <a:gd name="adj2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4343400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Decentralized Architecture</a:t>
            </a:r>
          </a:p>
          <a:p>
            <a:pPr lvl="1"/>
            <a:r>
              <a:rPr lang="en-US" dirty="0" smtClean="0"/>
              <a:t>Robust to failure</a:t>
            </a:r>
          </a:p>
          <a:p>
            <a:pPr lvl="1"/>
            <a:r>
              <a:rPr lang="en-US" dirty="0" smtClean="0"/>
              <a:t>Reclaim personal data</a:t>
            </a:r>
          </a:p>
          <a:p>
            <a:pPr lvl="1"/>
            <a:r>
              <a:rPr lang="en-US" dirty="0" smtClean="0"/>
              <a:t>Power efficiency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0623" y="4343400"/>
            <a:ext cx="4005943" cy="1981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Centralized Architecture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 </a:t>
            </a:r>
            <a:r>
              <a:rPr lang="en-US" dirty="0" smtClean="0"/>
              <a:t>Energy efficiency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points</a:t>
            </a:r>
          </a:p>
          <a:p>
            <a:endParaRPr lang="en-US" dirty="0"/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  <a:p>
            <a:r>
              <a:rPr lang="en-US" dirty="0" smtClean="0"/>
              <a:t>Future Directions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Goal:</a:t>
            </a:r>
          </a:p>
          <a:p>
            <a:r>
              <a:rPr lang="en-US" dirty="0" smtClean="0"/>
              <a:t>Decentralize the current server-client model</a:t>
            </a:r>
          </a:p>
          <a:p>
            <a:r>
              <a:rPr lang="en-US" dirty="0" smtClean="0"/>
              <a:t>Replace servers </a:t>
            </a:r>
            <a:r>
              <a:rPr lang="en-US" dirty="0"/>
              <a:t>with point to point communication for personal communication and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Email, Web Pages, Social Networking, Chat, VoIP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smtClean="0"/>
              <a:t>Security, Privacy, Resilience, Cost</a:t>
            </a:r>
            <a:r>
              <a:rPr lang="en-US" dirty="0"/>
              <a:t>, and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Challenges</a:t>
            </a:r>
            <a:r>
              <a:rPr lang="en-US" b="1" dirty="0"/>
              <a:t>: </a:t>
            </a:r>
          </a:p>
          <a:p>
            <a:pPr lvl="1"/>
            <a:r>
              <a:rPr lang="en-US" dirty="0" smtClean="0"/>
              <a:t>Redundancy</a:t>
            </a:r>
            <a:r>
              <a:rPr lang="en-US" i="1" dirty="0" smtClean="0"/>
              <a:t>, </a:t>
            </a:r>
            <a:r>
              <a:rPr lang="en-US" dirty="0" smtClean="0"/>
              <a:t>Uptime, Failover, Battery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– </a:t>
            </a:r>
            <a:r>
              <a:rPr lang="en-US" dirty="0" err="1" smtClean="0"/>
              <a:t>Nano</a:t>
            </a:r>
            <a:r>
              <a:rPr lang="en-US" dirty="0" smtClean="0"/>
              <a:t> and </a:t>
            </a:r>
            <a:r>
              <a:rPr lang="en-US" dirty="0" err="1" smtClean="0"/>
              <a:t>iJetty</a:t>
            </a:r>
            <a:endParaRPr lang="en-US" dirty="0" smtClean="0"/>
          </a:p>
          <a:p>
            <a:r>
              <a:rPr lang="en-US" b="1" dirty="0" smtClean="0"/>
              <a:t>Email</a:t>
            </a:r>
            <a:r>
              <a:rPr lang="en-US" dirty="0" smtClean="0"/>
              <a:t> - JES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Proxy</a:t>
            </a:r>
          </a:p>
          <a:p>
            <a:r>
              <a:rPr lang="en-US" b="1" dirty="0" smtClean="0"/>
              <a:t>P2P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Yanda</a:t>
            </a:r>
            <a:endParaRPr lang="en-US" dirty="0" smtClean="0"/>
          </a:p>
          <a:p>
            <a:r>
              <a:rPr lang="en-US" dirty="0" smtClean="0"/>
              <a:t>Ellis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PPP, xl2tpd, and </a:t>
            </a:r>
            <a:r>
              <a:rPr lang="en-US" dirty="0" err="1" smtClean="0"/>
              <a:t>openswan</a:t>
            </a:r>
            <a:r>
              <a:rPr lang="en-US" dirty="0" smtClean="0"/>
              <a:t> (</a:t>
            </a:r>
            <a:r>
              <a:rPr lang="en-US" dirty="0" err="1" smtClean="0"/>
              <a:t>ipsec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Fairly Standard</a:t>
            </a:r>
          </a:p>
          <a:p>
            <a:r>
              <a:rPr lang="en-US" dirty="0" smtClean="0"/>
              <a:t>Small caveats</a:t>
            </a:r>
          </a:p>
          <a:p>
            <a:pPr lvl="1"/>
            <a:r>
              <a:rPr lang="en-US" dirty="0" smtClean="0"/>
              <a:t>VPN end point on network (routing loop)</a:t>
            </a:r>
          </a:p>
          <a:p>
            <a:pPr lvl="1"/>
            <a:r>
              <a:rPr lang="en-US" dirty="0" smtClean="0"/>
              <a:t>1 to 1 NAT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Standard BIND9 server</a:t>
            </a:r>
          </a:p>
          <a:p>
            <a:r>
              <a:rPr lang="en-US" dirty="0" smtClean="0"/>
              <a:t>Lots of scripting to setup naming architecture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4109"/>
              </p:ext>
            </p:extLst>
          </p:nvPr>
        </p:nvGraphicFramePr>
        <p:xfrm>
          <a:off x="1143000" y="3276600"/>
          <a:ext cx="7086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33"/>
                <a:gridCol w="1062990"/>
                <a:gridCol w="1724977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host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Permanent</a:t>
                      </a:r>
                      <a:r>
                        <a:rPr lang="en-US" sz="1600" baseline="0" dirty="0" smtClean="0"/>
                        <a:t> master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adriana.elec529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Nth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Mail,</a:t>
                      </a:r>
                      <a:r>
                        <a:rPr lang="en-US" sz="1600" baseline="0" dirty="0" smtClean="0"/>
                        <a:t> priority,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 failover,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priority </a:t>
                      </a:r>
                      <a:r>
                        <a:rPr lang="en-US" sz="1600" baseline="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7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619</Words>
  <Application>Microsoft Office PowerPoint</Application>
  <PresentationFormat>On-screen Show (4:3)</PresentationFormat>
  <Paragraphs>196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DIAS: Decentralized Internet Applications and Services</vt:lpstr>
      <vt:lpstr>Problem</vt:lpstr>
      <vt:lpstr>DIAS: Decentralized Internet Applications and Services</vt:lpstr>
      <vt:lpstr>DIAS Architecture</vt:lpstr>
      <vt:lpstr>DIAS Implemented Services</vt:lpstr>
      <vt:lpstr>DIAS: Web Server</vt:lpstr>
      <vt:lpstr>DIAS: Email Server</vt:lpstr>
      <vt:lpstr>VPN Server</vt:lpstr>
      <vt:lpstr>DNS Server</vt:lpstr>
      <vt:lpstr>Dynamic DNS Failover</vt:lpstr>
      <vt:lpstr>VM Test Environment</vt:lpstr>
      <vt:lpstr>DIAS: SSH Server</vt:lpstr>
      <vt:lpstr>DIAS: Data Replication (rsync)</vt:lpstr>
      <vt:lpstr>DIAS: Proxy Server</vt:lpstr>
      <vt:lpstr>DIAS: Peer to Peer</vt:lpstr>
      <vt:lpstr>DIAS: Android APP</vt:lpstr>
      <vt:lpstr>DIAS DEMO</vt:lpstr>
      <vt:lpstr>DIAS DEMO</vt:lpstr>
      <vt:lpstr>DIAS DEMO</vt:lpstr>
      <vt:lpstr>Summary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Clayton Shepard</cp:lastModifiedBy>
  <cp:revision>19</cp:revision>
  <dcterms:created xsi:type="dcterms:W3CDTF">2014-04-21T15:13:55Z</dcterms:created>
  <dcterms:modified xsi:type="dcterms:W3CDTF">2014-04-22T14:41:46Z</dcterms:modified>
</cp:coreProperties>
</file>