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685A9-BF11-44E8-AB04-DF7DC7829D9F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38753-D568-45C7-B7C3-6E9411F64C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38753-D568-45C7-B7C3-6E9411F64C9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astry_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021" y="1340768"/>
            <a:ext cx="8821958" cy="39451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75164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Pastry is a generic p2p content location and routing system based on a self-organizing overlay network of nodes connected via the Internet.</a:t>
            </a:r>
          </a:p>
          <a:p>
            <a:endParaRPr lang="en-US" sz="2400" dirty="0" smtClean="0"/>
          </a:p>
        </p:txBody>
      </p:sp>
      <p:pic>
        <p:nvPicPr>
          <p:cNvPr id="3" name="图片 2" descr="pastry_routing_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501568"/>
            <a:ext cx="5006091" cy="47357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260648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Pastry is completely decentralized, fault-resilient, scalable, and reliably routes a message to the live node with a </a:t>
            </a:r>
            <a:r>
              <a:rPr lang="en-US" sz="2400" dirty="0" err="1" smtClean="0"/>
              <a:t>nodeId</a:t>
            </a:r>
            <a:r>
              <a:rPr lang="en-US" sz="2400" dirty="0" smtClean="0"/>
              <a:t> numerically closest to a key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6" name="图片 5" descr="Pastry_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895795"/>
            <a:ext cx="5410956" cy="1981477"/>
          </a:xfrm>
          <a:prstGeom prst="rect">
            <a:avLst/>
          </a:prstGeom>
        </p:spPr>
      </p:pic>
      <p:pic>
        <p:nvPicPr>
          <p:cNvPr id="5" name="图片 4" descr="Pastry_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1556792"/>
            <a:ext cx="5410956" cy="2048161"/>
          </a:xfrm>
          <a:prstGeom prst="rect">
            <a:avLst/>
          </a:prstGeom>
        </p:spPr>
      </p:pic>
      <p:pic>
        <p:nvPicPr>
          <p:cNvPr id="3" name="图片 2" descr="Pastry_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81128"/>
            <a:ext cx="5372850" cy="2048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268760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Pastry can be used for applications like file sharing, file storage, group communication, and naming systems.</a:t>
            </a:r>
          </a:p>
        </p:txBody>
      </p:sp>
      <p:pic>
        <p:nvPicPr>
          <p:cNvPr id="3" name="图片 2" descr="freepastry-logoty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3212976"/>
            <a:ext cx="6684743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</Words>
  <Application>Microsoft Office PowerPoint</Application>
  <PresentationFormat>全屏显示(4:3)</PresentationFormat>
  <Paragraphs>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Marcus</dc:creator>
  <cp:lastModifiedBy>Marcus</cp:lastModifiedBy>
  <cp:revision>29</cp:revision>
  <dcterms:created xsi:type="dcterms:W3CDTF">2014-04-22T12:30:16Z</dcterms:created>
  <dcterms:modified xsi:type="dcterms:W3CDTF">2014-04-22T17:11:30Z</dcterms:modified>
</cp:coreProperties>
</file>