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Remaining Battery Power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Sheet3!$C$1</c:f>
              <c:strCache>
                <c:ptCount val="1"/>
                <c:pt idx="0">
                  <c:v>With Server Load</c:v>
                </c:pt>
              </c:strCache>
            </c:strRef>
          </c:tx>
          <c:xVal>
            <c:numRef>
              <c:f>Sheet3!$B$2:$B$725</c:f>
              <c:numCache>
                <c:formatCode>General</c:formatCode>
                <c:ptCount val="724"/>
                <c:pt idx="0">
                  <c:v>0.0</c:v>
                </c:pt>
                <c:pt idx="1">
                  <c:v>0.166716666666667</c:v>
                </c:pt>
                <c:pt idx="2">
                  <c:v>0.333416666666667</c:v>
                </c:pt>
                <c:pt idx="3">
                  <c:v>0.500116666666667</c:v>
                </c:pt>
                <c:pt idx="4">
                  <c:v>0.666833333333333</c:v>
                </c:pt>
                <c:pt idx="5">
                  <c:v>0.83355</c:v>
                </c:pt>
                <c:pt idx="6">
                  <c:v>1.0003</c:v>
                </c:pt>
                <c:pt idx="7">
                  <c:v>1.1671</c:v>
                </c:pt>
                <c:pt idx="8">
                  <c:v>1.333816666666667</c:v>
                </c:pt>
                <c:pt idx="9">
                  <c:v>1.500533333333333</c:v>
                </c:pt>
                <c:pt idx="10">
                  <c:v>1.667266666666667</c:v>
                </c:pt>
                <c:pt idx="11">
                  <c:v>1.834116666666667</c:v>
                </c:pt>
                <c:pt idx="12">
                  <c:v>2.000883333333333</c:v>
                </c:pt>
                <c:pt idx="13">
                  <c:v>2.1677</c:v>
                </c:pt>
                <c:pt idx="14">
                  <c:v>2.334483333333333</c:v>
                </c:pt>
                <c:pt idx="15">
                  <c:v>2.501233333333333</c:v>
                </c:pt>
                <c:pt idx="16">
                  <c:v>2.66805</c:v>
                </c:pt>
                <c:pt idx="17">
                  <c:v>2.834816666666667</c:v>
                </c:pt>
                <c:pt idx="18">
                  <c:v>3.001533333333333</c:v>
                </c:pt>
                <c:pt idx="19">
                  <c:v>3.168283333333333</c:v>
                </c:pt>
                <c:pt idx="20">
                  <c:v>3.3351</c:v>
                </c:pt>
                <c:pt idx="21">
                  <c:v>3.50215</c:v>
                </c:pt>
                <c:pt idx="22">
                  <c:v>3.668966666666666</c:v>
                </c:pt>
                <c:pt idx="23">
                  <c:v>3.835666666666667</c:v>
                </c:pt>
                <c:pt idx="24">
                  <c:v>4.002416666666667</c:v>
                </c:pt>
                <c:pt idx="25">
                  <c:v>4.169366666666667</c:v>
                </c:pt>
                <c:pt idx="26">
                  <c:v>4.336216666666667</c:v>
                </c:pt>
                <c:pt idx="27">
                  <c:v>4.502933333333333</c:v>
                </c:pt>
                <c:pt idx="28">
                  <c:v>4.669833333333333</c:v>
                </c:pt>
                <c:pt idx="29">
                  <c:v>4.8366</c:v>
                </c:pt>
                <c:pt idx="30">
                  <c:v>5.003316666666667</c:v>
                </c:pt>
                <c:pt idx="31">
                  <c:v>5.170133333333333</c:v>
                </c:pt>
                <c:pt idx="32">
                  <c:v>5.336916666666666</c:v>
                </c:pt>
                <c:pt idx="33">
                  <c:v>5.503716666666667</c:v>
                </c:pt>
                <c:pt idx="34">
                  <c:v>5.670483333333333</c:v>
                </c:pt>
                <c:pt idx="35">
                  <c:v>5.837233333333333</c:v>
                </c:pt>
                <c:pt idx="36">
                  <c:v>6.004066666666667</c:v>
                </c:pt>
                <c:pt idx="37">
                  <c:v>6.170916666666667</c:v>
                </c:pt>
                <c:pt idx="38">
                  <c:v>6.337733333333333</c:v>
                </c:pt>
                <c:pt idx="39">
                  <c:v>6.5046</c:v>
                </c:pt>
                <c:pt idx="40">
                  <c:v>6.671416666666666</c:v>
                </c:pt>
                <c:pt idx="41">
                  <c:v>6.83825</c:v>
                </c:pt>
                <c:pt idx="42">
                  <c:v>7.005066666666667</c:v>
                </c:pt>
                <c:pt idx="43">
                  <c:v>7.171816666666666</c:v>
                </c:pt>
                <c:pt idx="44">
                  <c:v>7.338633333333333</c:v>
                </c:pt>
                <c:pt idx="45">
                  <c:v>7.50555</c:v>
                </c:pt>
                <c:pt idx="46">
                  <c:v>7.672383333333333</c:v>
                </c:pt>
                <c:pt idx="47">
                  <c:v>7.839133333333333</c:v>
                </c:pt>
                <c:pt idx="48">
                  <c:v>8.005866666666666</c:v>
                </c:pt>
                <c:pt idx="49">
                  <c:v>8.1726</c:v>
                </c:pt>
                <c:pt idx="50">
                  <c:v>8.33945</c:v>
                </c:pt>
                <c:pt idx="51">
                  <c:v>8.50625</c:v>
                </c:pt>
                <c:pt idx="52">
                  <c:v>8.673083333333332</c:v>
                </c:pt>
                <c:pt idx="53">
                  <c:v>8.8398</c:v>
                </c:pt>
                <c:pt idx="54">
                  <c:v>9.006616666666666</c:v>
                </c:pt>
                <c:pt idx="55">
                  <c:v>9.173383333333333</c:v>
                </c:pt>
                <c:pt idx="56">
                  <c:v>9.34025</c:v>
                </c:pt>
                <c:pt idx="57">
                  <c:v>9.507066666666666</c:v>
                </c:pt>
                <c:pt idx="58">
                  <c:v>9.673883333333332</c:v>
                </c:pt>
                <c:pt idx="59">
                  <c:v>9.840683333333332</c:v>
                </c:pt>
                <c:pt idx="60">
                  <c:v>10.00746666666667</c:v>
                </c:pt>
                <c:pt idx="61">
                  <c:v>10.17423333333333</c:v>
                </c:pt>
                <c:pt idx="62">
                  <c:v>10.34111666666667</c:v>
                </c:pt>
                <c:pt idx="63">
                  <c:v>10.50788333333333</c:v>
                </c:pt>
                <c:pt idx="64">
                  <c:v>10.67461666666667</c:v>
                </c:pt>
                <c:pt idx="65">
                  <c:v>10.84146666666667</c:v>
                </c:pt>
                <c:pt idx="66">
                  <c:v>11.00826666666667</c:v>
                </c:pt>
                <c:pt idx="67">
                  <c:v>11.17511666666667</c:v>
                </c:pt>
                <c:pt idx="68">
                  <c:v>11.34191666666667</c:v>
                </c:pt>
                <c:pt idx="69">
                  <c:v>11.50868333333333</c:v>
                </c:pt>
                <c:pt idx="70">
                  <c:v>11.67543333333333</c:v>
                </c:pt>
                <c:pt idx="71">
                  <c:v>11.84221666666667</c:v>
                </c:pt>
                <c:pt idx="72">
                  <c:v>12.00901666666667</c:v>
                </c:pt>
                <c:pt idx="73">
                  <c:v>12.17631666666667</c:v>
                </c:pt>
                <c:pt idx="74">
                  <c:v>12.3431</c:v>
                </c:pt>
                <c:pt idx="75">
                  <c:v>12.50996666666667</c:v>
                </c:pt>
                <c:pt idx="76">
                  <c:v>12.67673333333333</c:v>
                </c:pt>
                <c:pt idx="77">
                  <c:v>12.84373333333333</c:v>
                </c:pt>
                <c:pt idx="78">
                  <c:v>13.01068333333333</c:v>
                </c:pt>
                <c:pt idx="79">
                  <c:v>13.17748333333333</c:v>
                </c:pt>
                <c:pt idx="80">
                  <c:v>13.34435</c:v>
                </c:pt>
                <c:pt idx="81">
                  <c:v>13.51125</c:v>
                </c:pt>
                <c:pt idx="82">
                  <c:v>13.67806666666667</c:v>
                </c:pt>
                <c:pt idx="83">
                  <c:v>13.84478333333333</c:v>
                </c:pt>
                <c:pt idx="84">
                  <c:v>14.01151666666667</c:v>
                </c:pt>
                <c:pt idx="85">
                  <c:v>14.17823333333333</c:v>
                </c:pt>
                <c:pt idx="86">
                  <c:v>14.34495</c:v>
                </c:pt>
                <c:pt idx="87">
                  <c:v>14.51181666666667</c:v>
                </c:pt>
                <c:pt idx="88">
                  <c:v>14.67861666666667</c:v>
                </c:pt>
                <c:pt idx="89">
                  <c:v>14.84538333333333</c:v>
                </c:pt>
                <c:pt idx="90">
                  <c:v>15.0122</c:v>
                </c:pt>
                <c:pt idx="91">
                  <c:v>15.17893333333333</c:v>
                </c:pt>
                <c:pt idx="92">
                  <c:v>15.34583333333333</c:v>
                </c:pt>
                <c:pt idx="93">
                  <c:v>15.51276666666667</c:v>
                </c:pt>
                <c:pt idx="94">
                  <c:v>15.67958333333333</c:v>
                </c:pt>
                <c:pt idx="95">
                  <c:v>15.8463</c:v>
                </c:pt>
                <c:pt idx="96">
                  <c:v>16.01386666666666</c:v>
                </c:pt>
                <c:pt idx="97">
                  <c:v>16.18058333333333</c:v>
                </c:pt>
                <c:pt idx="98">
                  <c:v>16.34735</c:v>
                </c:pt>
                <c:pt idx="99">
                  <c:v>16.5142</c:v>
                </c:pt>
                <c:pt idx="100">
                  <c:v>16.68105</c:v>
                </c:pt>
                <c:pt idx="101">
                  <c:v>16.8478</c:v>
                </c:pt>
                <c:pt idx="102">
                  <c:v>17.01458333333333</c:v>
                </c:pt>
                <c:pt idx="103">
                  <c:v>17.1814</c:v>
                </c:pt>
                <c:pt idx="104">
                  <c:v>17.34818333333333</c:v>
                </c:pt>
                <c:pt idx="105">
                  <c:v>17.51491666666667</c:v>
                </c:pt>
                <c:pt idx="106">
                  <c:v>17.68166666666667</c:v>
                </c:pt>
                <c:pt idx="107">
                  <c:v>17.84843333333333</c:v>
                </c:pt>
                <c:pt idx="108">
                  <c:v>18.01513333333333</c:v>
                </c:pt>
                <c:pt idx="109">
                  <c:v>18.18183333333333</c:v>
                </c:pt>
                <c:pt idx="110">
                  <c:v>18.34863333333333</c:v>
                </c:pt>
                <c:pt idx="111">
                  <c:v>18.51555</c:v>
                </c:pt>
                <c:pt idx="112">
                  <c:v>18.68238333333333</c:v>
                </c:pt>
                <c:pt idx="113">
                  <c:v>18.84925</c:v>
                </c:pt>
                <c:pt idx="114">
                  <c:v>19.01608333333333</c:v>
                </c:pt>
                <c:pt idx="115">
                  <c:v>19.18291666666667</c:v>
                </c:pt>
                <c:pt idx="116">
                  <c:v>19.34978333333333</c:v>
                </c:pt>
                <c:pt idx="117">
                  <c:v>19.51658333333333</c:v>
                </c:pt>
                <c:pt idx="118">
                  <c:v>19.68345</c:v>
                </c:pt>
                <c:pt idx="119">
                  <c:v>19.85026666666667</c:v>
                </c:pt>
                <c:pt idx="120">
                  <c:v>20.0171</c:v>
                </c:pt>
                <c:pt idx="121">
                  <c:v>20.18405</c:v>
                </c:pt>
                <c:pt idx="122">
                  <c:v>20.35088333333333</c:v>
                </c:pt>
                <c:pt idx="123">
                  <c:v>20.51763333333333</c:v>
                </c:pt>
                <c:pt idx="124">
                  <c:v>20.68446666666667</c:v>
                </c:pt>
                <c:pt idx="125">
                  <c:v>20.85123333333333</c:v>
                </c:pt>
                <c:pt idx="126">
                  <c:v>21.018</c:v>
                </c:pt>
                <c:pt idx="127">
                  <c:v>21.18481666666667</c:v>
                </c:pt>
                <c:pt idx="128">
                  <c:v>21.35161666666666</c:v>
                </c:pt>
                <c:pt idx="129">
                  <c:v>21.51848333333333</c:v>
                </c:pt>
                <c:pt idx="130">
                  <c:v>21.68526666666667</c:v>
                </c:pt>
                <c:pt idx="131">
                  <c:v>21.85211666666667</c:v>
                </c:pt>
                <c:pt idx="132">
                  <c:v>22.01905</c:v>
                </c:pt>
                <c:pt idx="133">
                  <c:v>22.18585</c:v>
                </c:pt>
                <c:pt idx="134">
                  <c:v>22.35256666666667</c:v>
                </c:pt>
                <c:pt idx="135">
                  <c:v>22.5193</c:v>
                </c:pt>
                <c:pt idx="136">
                  <c:v>22.68606666666667</c:v>
                </c:pt>
                <c:pt idx="137">
                  <c:v>22.85281666666667</c:v>
                </c:pt>
                <c:pt idx="138">
                  <c:v>23.01966666666667</c:v>
                </c:pt>
                <c:pt idx="139">
                  <c:v>23.18663333333333</c:v>
                </c:pt>
                <c:pt idx="140">
                  <c:v>23.35353333333333</c:v>
                </c:pt>
                <c:pt idx="141">
                  <c:v>23.52031666666667</c:v>
                </c:pt>
                <c:pt idx="142">
                  <c:v>23.68706666666667</c:v>
                </c:pt>
                <c:pt idx="143">
                  <c:v>23.85388333333333</c:v>
                </c:pt>
                <c:pt idx="144">
                  <c:v>24.0207</c:v>
                </c:pt>
                <c:pt idx="145">
                  <c:v>24.18746666666667</c:v>
                </c:pt>
                <c:pt idx="146">
                  <c:v>24.35435</c:v>
                </c:pt>
                <c:pt idx="147">
                  <c:v>24.5212</c:v>
                </c:pt>
                <c:pt idx="148">
                  <c:v>24.688</c:v>
                </c:pt>
                <c:pt idx="149">
                  <c:v>24.85486666666666</c:v>
                </c:pt>
                <c:pt idx="150">
                  <c:v>25.02186666666667</c:v>
                </c:pt>
                <c:pt idx="151">
                  <c:v>25.18866666666667</c:v>
                </c:pt>
                <c:pt idx="152">
                  <c:v>25.35546666666667</c:v>
                </c:pt>
                <c:pt idx="153">
                  <c:v>25.52238333333333</c:v>
                </c:pt>
                <c:pt idx="154">
                  <c:v>25.68925</c:v>
                </c:pt>
                <c:pt idx="155">
                  <c:v>25.85606666666667</c:v>
                </c:pt>
                <c:pt idx="156">
                  <c:v>26.02288333333333</c:v>
                </c:pt>
                <c:pt idx="157">
                  <c:v>26.18975</c:v>
                </c:pt>
                <c:pt idx="158">
                  <c:v>26.35648333333333</c:v>
                </c:pt>
                <c:pt idx="159">
                  <c:v>26.52326666666667</c:v>
                </c:pt>
                <c:pt idx="160">
                  <c:v>26.68998333333333</c:v>
                </c:pt>
                <c:pt idx="161">
                  <c:v>26.85676666666667</c:v>
                </c:pt>
                <c:pt idx="162">
                  <c:v>27.02355</c:v>
                </c:pt>
                <c:pt idx="163">
                  <c:v>27.19033333333333</c:v>
                </c:pt>
                <c:pt idx="164">
                  <c:v>27.35706666666667</c:v>
                </c:pt>
                <c:pt idx="165">
                  <c:v>27.52411666666667</c:v>
                </c:pt>
                <c:pt idx="166">
                  <c:v>27.6909</c:v>
                </c:pt>
                <c:pt idx="167">
                  <c:v>27.85761666666667</c:v>
                </c:pt>
                <c:pt idx="168">
                  <c:v>28.02456666666667</c:v>
                </c:pt>
                <c:pt idx="169">
                  <c:v>28.19178333333333</c:v>
                </c:pt>
                <c:pt idx="170">
                  <c:v>28.35851666666667</c:v>
                </c:pt>
                <c:pt idx="171">
                  <c:v>28.5254</c:v>
                </c:pt>
                <c:pt idx="172">
                  <c:v>28.69221666666667</c:v>
                </c:pt>
                <c:pt idx="173">
                  <c:v>28.85898333333333</c:v>
                </c:pt>
                <c:pt idx="174">
                  <c:v>29.02576666666667</c:v>
                </c:pt>
                <c:pt idx="175">
                  <c:v>29.19258333333334</c:v>
                </c:pt>
                <c:pt idx="176">
                  <c:v>29.35938333333333</c:v>
                </c:pt>
                <c:pt idx="177">
                  <c:v>29.5261</c:v>
                </c:pt>
                <c:pt idx="178">
                  <c:v>29.69286666666667</c:v>
                </c:pt>
                <c:pt idx="179">
                  <c:v>29.8597</c:v>
                </c:pt>
                <c:pt idx="180">
                  <c:v>30.02651666666667</c:v>
                </c:pt>
                <c:pt idx="181">
                  <c:v>30.19331666666667</c:v>
                </c:pt>
                <c:pt idx="182">
                  <c:v>30.36005</c:v>
                </c:pt>
                <c:pt idx="183">
                  <c:v>30.52695</c:v>
                </c:pt>
                <c:pt idx="184">
                  <c:v>30.69375</c:v>
                </c:pt>
                <c:pt idx="185">
                  <c:v>30.86055</c:v>
                </c:pt>
                <c:pt idx="186">
                  <c:v>31.02751666666667</c:v>
                </c:pt>
                <c:pt idx="187">
                  <c:v>31.19421666666667</c:v>
                </c:pt>
                <c:pt idx="188">
                  <c:v>31.36095</c:v>
                </c:pt>
                <c:pt idx="189">
                  <c:v>31.52781666666667</c:v>
                </c:pt>
                <c:pt idx="190">
                  <c:v>31.69465</c:v>
                </c:pt>
                <c:pt idx="191">
                  <c:v>31.86148333333333</c:v>
                </c:pt>
                <c:pt idx="192">
                  <c:v>32.02821666666667</c:v>
                </c:pt>
                <c:pt idx="193">
                  <c:v>32.19491666666666</c:v>
                </c:pt>
                <c:pt idx="194">
                  <c:v>32.3617</c:v>
                </c:pt>
                <c:pt idx="195">
                  <c:v>32.52853333333333</c:v>
                </c:pt>
                <c:pt idx="196">
                  <c:v>32.69545</c:v>
                </c:pt>
                <c:pt idx="197">
                  <c:v>32.86223333333334</c:v>
                </c:pt>
                <c:pt idx="198">
                  <c:v>33.02905</c:v>
                </c:pt>
                <c:pt idx="199">
                  <c:v>33.19588333333333</c:v>
                </c:pt>
                <c:pt idx="200">
                  <c:v>33.36261666666667</c:v>
                </c:pt>
                <c:pt idx="201">
                  <c:v>33.52948333333333</c:v>
                </c:pt>
                <c:pt idx="202">
                  <c:v>33.69626666666667</c:v>
                </c:pt>
                <c:pt idx="203">
                  <c:v>33.86305</c:v>
                </c:pt>
                <c:pt idx="204">
                  <c:v>34.02988333333333</c:v>
                </c:pt>
                <c:pt idx="205">
                  <c:v>34.19673333333333</c:v>
                </c:pt>
                <c:pt idx="206">
                  <c:v>34.36346666666667</c:v>
                </c:pt>
                <c:pt idx="207">
                  <c:v>34.53036666666667</c:v>
                </c:pt>
                <c:pt idx="208">
                  <c:v>34.69748333333333</c:v>
                </c:pt>
                <c:pt idx="209">
                  <c:v>34.86448333333333</c:v>
                </c:pt>
                <c:pt idx="210">
                  <c:v>35.03126666666667</c:v>
                </c:pt>
                <c:pt idx="211">
                  <c:v>35.19801666666667</c:v>
                </c:pt>
                <c:pt idx="212">
                  <c:v>35.36491666666667</c:v>
                </c:pt>
                <c:pt idx="213">
                  <c:v>35.53176666666667</c:v>
                </c:pt>
                <c:pt idx="214">
                  <c:v>35.69851666666667</c:v>
                </c:pt>
                <c:pt idx="215">
                  <c:v>35.86536666666667</c:v>
                </c:pt>
                <c:pt idx="216">
                  <c:v>36.03223333333333</c:v>
                </c:pt>
                <c:pt idx="217">
                  <c:v>36.19905</c:v>
                </c:pt>
                <c:pt idx="218">
                  <c:v>36.36583333333333</c:v>
                </c:pt>
                <c:pt idx="219">
                  <c:v>36.53256666666667</c:v>
                </c:pt>
                <c:pt idx="220">
                  <c:v>36.69938333333333</c:v>
                </c:pt>
                <c:pt idx="221">
                  <c:v>36.86626666666667</c:v>
                </c:pt>
                <c:pt idx="222">
                  <c:v>37.0331</c:v>
                </c:pt>
                <c:pt idx="223">
                  <c:v>37.19995</c:v>
                </c:pt>
                <c:pt idx="224">
                  <c:v>37.36676666666666</c:v>
                </c:pt>
                <c:pt idx="225">
                  <c:v>37.53356666666667</c:v>
                </c:pt>
                <c:pt idx="226">
                  <c:v>37.70031666666667</c:v>
                </c:pt>
                <c:pt idx="227">
                  <c:v>37.86721666666666</c:v>
                </c:pt>
                <c:pt idx="228">
                  <c:v>38.03408333333334</c:v>
                </c:pt>
                <c:pt idx="229">
                  <c:v>38.20086666666667</c:v>
                </c:pt>
                <c:pt idx="230">
                  <c:v>38.36763333333333</c:v>
                </c:pt>
                <c:pt idx="231">
                  <c:v>38.5344</c:v>
                </c:pt>
                <c:pt idx="232">
                  <c:v>38.70121666666667</c:v>
                </c:pt>
                <c:pt idx="233">
                  <c:v>38.86793333333333</c:v>
                </c:pt>
                <c:pt idx="234">
                  <c:v>39.03463333333333</c:v>
                </c:pt>
                <c:pt idx="235">
                  <c:v>39.2014</c:v>
                </c:pt>
                <c:pt idx="236">
                  <c:v>39.36823333333334</c:v>
                </c:pt>
                <c:pt idx="237">
                  <c:v>39.53506666666667</c:v>
                </c:pt>
                <c:pt idx="238">
                  <c:v>39.70183333333333</c:v>
                </c:pt>
                <c:pt idx="239">
                  <c:v>39.86858333333333</c:v>
                </c:pt>
                <c:pt idx="240">
                  <c:v>40.0354</c:v>
                </c:pt>
                <c:pt idx="241">
                  <c:v>40.2022</c:v>
                </c:pt>
                <c:pt idx="242">
                  <c:v>40.36903333333333</c:v>
                </c:pt>
                <c:pt idx="243">
                  <c:v>40.53576666666667</c:v>
                </c:pt>
                <c:pt idx="244">
                  <c:v>40.70255</c:v>
                </c:pt>
                <c:pt idx="245">
                  <c:v>40.86928333333334</c:v>
                </c:pt>
                <c:pt idx="246">
                  <c:v>41.03606666666666</c:v>
                </c:pt>
                <c:pt idx="247">
                  <c:v>41.20283333333333</c:v>
                </c:pt>
                <c:pt idx="248">
                  <c:v>41.36965</c:v>
                </c:pt>
                <c:pt idx="249">
                  <c:v>41.53648333333334</c:v>
                </c:pt>
                <c:pt idx="250">
                  <c:v>41.70333333333333</c:v>
                </c:pt>
                <c:pt idx="251">
                  <c:v>41.87011666666667</c:v>
                </c:pt>
                <c:pt idx="252">
                  <c:v>42.03686666666667</c:v>
                </c:pt>
                <c:pt idx="253">
                  <c:v>42.20365</c:v>
                </c:pt>
                <c:pt idx="254">
                  <c:v>42.3704</c:v>
                </c:pt>
                <c:pt idx="255">
                  <c:v>42.53721666666667</c:v>
                </c:pt>
                <c:pt idx="256">
                  <c:v>42.70401666666667</c:v>
                </c:pt>
                <c:pt idx="257">
                  <c:v>42.87075</c:v>
                </c:pt>
                <c:pt idx="258">
                  <c:v>43.03756666666666</c:v>
                </c:pt>
                <c:pt idx="259">
                  <c:v>43.2043</c:v>
                </c:pt>
                <c:pt idx="260">
                  <c:v>43.37115</c:v>
                </c:pt>
                <c:pt idx="261">
                  <c:v>43.53803333333333</c:v>
                </c:pt>
                <c:pt idx="262">
                  <c:v>43.70491666666667</c:v>
                </c:pt>
                <c:pt idx="263">
                  <c:v>43.87175</c:v>
                </c:pt>
                <c:pt idx="264">
                  <c:v>44.03858333333334</c:v>
                </c:pt>
                <c:pt idx="265">
                  <c:v>44.20541666666666</c:v>
                </c:pt>
                <c:pt idx="266">
                  <c:v>44.3722</c:v>
                </c:pt>
                <c:pt idx="267">
                  <c:v>44.53901666666667</c:v>
                </c:pt>
                <c:pt idx="268">
                  <c:v>44.70586666666667</c:v>
                </c:pt>
                <c:pt idx="269">
                  <c:v>44.87295</c:v>
                </c:pt>
                <c:pt idx="270">
                  <c:v>45.03978333333333</c:v>
                </c:pt>
                <c:pt idx="271">
                  <c:v>45.20665</c:v>
                </c:pt>
                <c:pt idx="272">
                  <c:v>45.37338333333334</c:v>
                </c:pt>
                <c:pt idx="273">
                  <c:v>45.54015</c:v>
                </c:pt>
                <c:pt idx="274">
                  <c:v>45.70693333333333</c:v>
                </c:pt>
                <c:pt idx="275">
                  <c:v>45.87395</c:v>
                </c:pt>
                <c:pt idx="276">
                  <c:v>46.04088333333333</c:v>
                </c:pt>
                <c:pt idx="277">
                  <c:v>46.2077</c:v>
                </c:pt>
                <c:pt idx="278">
                  <c:v>46.37458333333333</c:v>
                </c:pt>
                <c:pt idx="279">
                  <c:v>46.54141666666667</c:v>
                </c:pt>
                <c:pt idx="280">
                  <c:v>46.70816666666666</c:v>
                </c:pt>
                <c:pt idx="281">
                  <c:v>46.87498333333333</c:v>
                </c:pt>
                <c:pt idx="282">
                  <c:v>47.04183333333334</c:v>
                </c:pt>
                <c:pt idx="283">
                  <c:v>47.20871666666667</c:v>
                </c:pt>
                <c:pt idx="284">
                  <c:v>47.37551666666667</c:v>
                </c:pt>
                <c:pt idx="285">
                  <c:v>47.54225</c:v>
                </c:pt>
                <c:pt idx="286">
                  <c:v>47.70908333333333</c:v>
                </c:pt>
                <c:pt idx="287">
                  <c:v>47.87595</c:v>
                </c:pt>
                <c:pt idx="288">
                  <c:v>48.04275</c:v>
                </c:pt>
                <c:pt idx="289">
                  <c:v>48.20958333333333</c:v>
                </c:pt>
                <c:pt idx="290">
                  <c:v>48.37643333333333</c:v>
                </c:pt>
                <c:pt idx="291">
                  <c:v>48.54326666666667</c:v>
                </c:pt>
                <c:pt idx="292">
                  <c:v>48.7101</c:v>
                </c:pt>
                <c:pt idx="293">
                  <c:v>48.87696666666667</c:v>
                </c:pt>
                <c:pt idx="294">
                  <c:v>49.04381666666666</c:v>
                </c:pt>
                <c:pt idx="295">
                  <c:v>49.2106</c:v>
                </c:pt>
                <c:pt idx="296">
                  <c:v>49.37763333333334</c:v>
                </c:pt>
                <c:pt idx="297">
                  <c:v>49.54453333333333</c:v>
                </c:pt>
                <c:pt idx="298">
                  <c:v>49.71136666666666</c:v>
                </c:pt>
                <c:pt idx="299">
                  <c:v>49.87815</c:v>
                </c:pt>
                <c:pt idx="300">
                  <c:v>50.0449</c:v>
                </c:pt>
                <c:pt idx="301">
                  <c:v>50.21171666666667</c:v>
                </c:pt>
                <c:pt idx="302">
                  <c:v>50.37855</c:v>
                </c:pt>
                <c:pt idx="303">
                  <c:v>50.54528333333333</c:v>
                </c:pt>
                <c:pt idx="304">
                  <c:v>50.71203333333333</c:v>
                </c:pt>
                <c:pt idx="305">
                  <c:v>50.87878333333333</c:v>
                </c:pt>
                <c:pt idx="306">
                  <c:v>51.04558333333333</c:v>
                </c:pt>
                <c:pt idx="307">
                  <c:v>51.2124</c:v>
                </c:pt>
                <c:pt idx="308">
                  <c:v>51.37923333333333</c:v>
                </c:pt>
                <c:pt idx="309">
                  <c:v>51.5461</c:v>
                </c:pt>
                <c:pt idx="310">
                  <c:v>51.71296666666667</c:v>
                </c:pt>
                <c:pt idx="311">
                  <c:v>51.87976666666667</c:v>
                </c:pt>
                <c:pt idx="312">
                  <c:v>52.04663333333333</c:v>
                </c:pt>
                <c:pt idx="313">
                  <c:v>52.21351666666666</c:v>
                </c:pt>
                <c:pt idx="314">
                  <c:v>52.38028333333333</c:v>
                </c:pt>
                <c:pt idx="315">
                  <c:v>52.547</c:v>
                </c:pt>
                <c:pt idx="316">
                  <c:v>52.7138</c:v>
                </c:pt>
                <c:pt idx="317">
                  <c:v>52.88063333333334</c:v>
                </c:pt>
                <c:pt idx="318">
                  <c:v>53.04748333333333</c:v>
                </c:pt>
                <c:pt idx="319">
                  <c:v>53.21423333333333</c:v>
                </c:pt>
                <c:pt idx="320">
                  <c:v>53.3812</c:v>
                </c:pt>
                <c:pt idx="321">
                  <c:v>53.54806666666666</c:v>
                </c:pt>
                <c:pt idx="322">
                  <c:v>53.7149</c:v>
                </c:pt>
                <c:pt idx="323">
                  <c:v>53.88178333333333</c:v>
                </c:pt>
                <c:pt idx="324">
                  <c:v>54.04858333333333</c:v>
                </c:pt>
                <c:pt idx="325">
                  <c:v>54.21548333333333</c:v>
                </c:pt>
                <c:pt idx="326">
                  <c:v>54.38228333333333</c:v>
                </c:pt>
                <c:pt idx="327">
                  <c:v>54.5492</c:v>
                </c:pt>
                <c:pt idx="328">
                  <c:v>54.71601666666667</c:v>
                </c:pt>
                <c:pt idx="329">
                  <c:v>54.88275</c:v>
                </c:pt>
                <c:pt idx="330">
                  <c:v>55.04953333333334</c:v>
                </c:pt>
                <c:pt idx="331">
                  <c:v>55.21626666666667</c:v>
                </c:pt>
                <c:pt idx="332">
                  <c:v>55.38311666666667</c:v>
                </c:pt>
                <c:pt idx="333">
                  <c:v>55.54993333333334</c:v>
                </c:pt>
                <c:pt idx="334">
                  <c:v>55.7168</c:v>
                </c:pt>
                <c:pt idx="335">
                  <c:v>55.8836</c:v>
                </c:pt>
                <c:pt idx="336">
                  <c:v>56.05038333333334</c:v>
                </c:pt>
                <c:pt idx="337">
                  <c:v>56.2171</c:v>
                </c:pt>
                <c:pt idx="338">
                  <c:v>56.38411666666666</c:v>
                </c:pt>
                <c:pt idx="339">
                  <c:v>56.55106666666666</c:v>
                </c:pt>
                <c:pt idx="340">
                  <c:v>56.71788333333333</c:v>
                </c:pt>
                <c:pt idx="341">
                  <c:v>56.88471666666667</c:v>
                </c:pt>
                <c:pt idx="342">
                  <c:v>57.05155</c:v>
                </c:pt>
                <c:pt idx="343">
                  <c:v>57.21836666666667</c:v>
                </c:pt>
                <c:pt idx="344">
                  <c:v>57.38531666666667</c:v>
                </c:pt>
                <c:pt idx="345">
                  <c:v>57.55213333333333</c:v>
                </c:pt>
                <c:pt idx="346">
                  <c:v>57.71906666666667</c:v>
                </c:pt>
                <c:pt idx="347">
                  <c:v>57.88598333333334</c:v>
                </c:pt>
                <c:pt idx="348">
                  <c:v>58.05281666666666</c:v>
                </c:pt>
                <c:pt idx="349">
                  <c:v>58.21971666666666</c:v>
                </c:pt>
                <c:pt idx="350">
                  <c:v>58.38655</c:v>
                </c:pt>
                <c:pt idx="351">
                  <c:v>58.55373333333333</c:v>
                </c:pt>
                <c:pt idx="352">
                  <c:v>58.72046666666667</c:v>
                </c:pt>
                <c:pt idx="353">
                  <c:v>58.88728333333334</c:v>
                </c:pt>
                <c:pt idx="354">
                  <c:v>59.05411666666667</c:v>
                </c:pt>
                <c:pt idx="355">
                  <c:v>59.22088333333333</c:v>
                </c:pt>
                <c:pt idx="356">
                  <c:v>59.38773333333334</c:v>
                </c:pt>
                <c:pt idx="357">
                  <c:v>59.55448333333333</c:v>
                </c:pt>
                <c:pt idx="358">
                  <c:v>59.7213</c:v>
                </c:pt>
                <c:pt idx="359">
                  <c:v>59.88801666666667</c:v>
                </c:pt>
                <c:pt idx="360">
                  <c:v>60.05471666666666</c:v>
                </c:pt>
                <c:pt idx="361">
                  <c:v>60.22143333333333</c:v>
                </c:pt>
                <c:pt idx="362">
                  <c:v>60.38825</c:v>
                </c:pt>
                <c:pt idx="363">
                  <c:v>60.55561666666667</c:v>
                </c:pt>
                <c:pt idx="364">
                  <c:v>60.72238333333333</c:v>
                </c:pt>
                <c:pt idx="365">
                  <c:v>60.88918333333334</c:v>
                </c:pt>
                <c:pt idx="366">
                  <c:v>61.05641666666666</c:v>
                </c:pt>
                <c:pt idx="367">
                  <c:v>61.22338333333333</c:v>
                </c:pt>
                <c:pt idx="368">
                  <c:v>61.39013333333333</c:v>
                </c:pt>
                <c:pt idx="369">
                  <c:v>61.55693333333333</c:v>
                </c:pt>
                <c:pt idx="370">
                  <c:v>61.72376666666667</c:v>
                </c:pt>
                <c:pt idx="371">
                  <c:v>61.89061666666667</c:v>
                </c:pt>
                <c:pt idx="372">
                  <c:v>62.05743333333334</c:v>
                </c:pt>
                <c:pt idx="373">
                  <c:v>62.22425</c:v>
                </c:pt>
                <c:pt idx="374">
                  <c:v>62.39096666666666</c:v>
                </c:pt>
                <c:pt idx="375">
                  <c:v>62.55768333333334</c:v>
                </c:pt>
                <c:pt idx="376">
                  <c:v>62.72443333333333</c:v>
                </c:pt>
                <c:pt idx="377">
                  <c:v>62.89115</c:v>
                </c:pt>
                <c:pt idx="378">
                  <c:v>63.05793333333333</c:v>
                </c:pt>
                <c:pt idx="379">
                  <c:v>63.22466666666666</c:v>
                </c:pt>
                <c:pt idx="380">
                  <c:v>63.39148333333333</c:v>
                </c:pt>
                <c:pt idx="381">
                  <c:v>63.55818333333333</c:v>
                </c:pt>
                <c:pt idx="382">
                  <c:v>63.7249</c:v>
                </c:pt>
                <c:pt idx="383">
                  <c:v>63.89165</c:v>
                </c:pt>
                <c:pt idx="384">
                  <c:v>64.05838333333334</c:v>
                </c:pt>
                <c:pt idx="385">
                  <c:v>64.22515</c:v>
                </c:pt>
                <c:pt idx="386">
                  <c:v>64.39195</c:v>
                </c:pt>
                <c:pt idx="387">
                  <c:v>64.55873333333334</c:v>
                </c:pt>
                <c:pt idx="388">
                  <c:v>64.72546666666666</c:v>
                </c:pt>
                <c:pt idx="389">
                  <c:v>64.89226666666667</c:v>
                </c:pt>
                <c:pt idx="390">
                  <c:v>65.0591</c:v>
                </c:pt>
                <c:pt idx="391">
                  <c:v>65.2259</c:v>
                </c:pt>
                <c:pt idx="392">
                  <c:v>65.39275000000001</c:v>
                </c:pt>
                <c:pt idx="393">
                  <c:v>65.5596</c:v>
                </c:pt>
                <c:pt idx="394">
                  <c:v>65.72653333333334</c:v>
                </c:pt>
                <c:pt idx="395">
                  <c:v>65.89335</c:v>
                </c:pt>
                <c:pt idx="396">
                  <c:v>66.06028333333333</c:v>
                </c:pt>
                <c:pt idx="397">
                  <c:v>66.22716666666666</c:v>
                </c:pt>
                <c:pt idx="398">
                  <c:v>66.39406666666666</c:v>
                </c:pt>
                <c:pt idx="399">
                  <c:v>66.56088333333334</c:v>
                </c:pt>
                <c:pt idx="400">
                  <c:v>66.72773333333333</c:v>
                </c:pt>
                <c:pt idx="401">
                  <c:v>66.89451666666666</c:v>
                </c:pt>
                <c:pt idx="402">
                  <c:v>67.06135</c:v>
                </c:pt>
                <c:pt idx="403">
                  <c:v>67.2281</c:v>
                </c:pt>
                <c:pt idx="404">
                  <c:v>67.39493333333333</c:v>
                </c:pt>
                <c:pt idx="405">
                  <c:v>67.5618</c:v>
                </c:pt>
                <c:pt idx="406">
                  <c:v>67.72865</c:v>
                </c:pt>
                <c:pt idx="407">
                  <c:v>67.89546666666666</c:v>
                </c:pt>
                <c:pt idx="408">
                  <c:v>68.06226666666667</c:v>
                </c:pt>
                <c:pt idx="409">
                  <c:v>68.22925</c:v>
                </c:pt>
                <c:pt idx="410">
                  <c:v>68.39606666666667</c:v>
                </c:pt>
                <c:pt idx="411">
                  <c:v>68.5629</c:v>
                </c:pt>
                <c:pt idx="412">
                  <c:v>68.72976666666666</c:v>
                </c:pt>
                <c:pt idx="413">
                  <c:v>68.89653333333334</c:v>
                </c:pt>
                <c:pt idx="414">
                  <c:v>69.06338333333333</c:v>
                </c:pt>
                <c:pt idx="415">
                  <c:v>69.2302</c:v>
                </c:pt>
                <c:pt idx="416">
                  <c:v>69.39703333333334</c:v>
                </c:pt>
                <c:pt idx="417">
                  <c:v>69.56401666666666</c:v>
                </c:pt>
                <c:pt idx="418">
                  <c:v>69.73083333333334</c:v>
                </c:pt>
                <c:pt idx="419">
                  <c:v>69.8977</c:v>
                </c:pt>
                <c:pt idx="420">
                  <c:v>70.0646</c:v>
                </c:pt>
                <c:pt idx="421">
                  <c:v>70.2316</c:v>
                </c:pt>
                <c:pt idx="422">
                  <c:v>70.39843333333333</c:v>
                </c:pt>
                <c:pt idx="423">
                  <c:v>70.56525</c:v>
                </c:pt>
                <c:pt idx="424">
                  <c:v>70.73205</c:v>
                </c:pt>
                <c:pt idx="425">
                  <c:v>70.8989</c:v>
                </c:pt>
                <c:pt idx="426">
                  <c:v>71.06563333333334</c:v>
                </c:pt>
                <c:pt idx="427">
                  <c:v>71.23251666666667</c:v>
                </c:pt>
                <c:pt idx="428">
                  <c:v>71.39935</c:v>
                </c:pt>
                <c:pt idx="429">
                  <c:v>71.56613333333334</c:v>
                </c:pt>
                <c:pt idx="430">
                  <c:v>71.73313333333333</c:v>
                </c:pt>
                <c:pt idx="431">
                  <c:v>71.89995</c:v>
                </c:pt>
                <c:pt idx="432">
                  <c:v>72.06683333333334</c:v>
                </c:pt>
                <c:pt idx="433">
                  <c:v>72.23365</c:v>
                </c:pt>
                <c:pt idx="434">
                  <c:v>72.40048333333333</c:v>
                </c:pt>
                <c:pt idx="435">
                  <c:v>72.5673</c:v>
                </c:pt>
                <c:pt idx="436">
                  <c:v>72.73418333333333</c:v>
                </c:pt>
                <c:pt idx="437">
                  <c:v>72.90093333333333</c:v>
                </c:pt>
                <c:pt idx="438">
                  <c:v>73.06791666666666</c:v>
                </c:pt>
                <c:pt idx="439">
                  <c:v>73.23485</c:v>
                </c:pt>
                <c:pt idx="440">
                  <c:v>73.40175</c:v>
                </c:pt>
                <c:pt idx="441">
                  <c:v>73.56858333333334</c:v>
                </c:pt>
                <c:pt idx="442">
                  <c:v>73.73543333333333</c:v>
                </c:pt>
                <c:pt idx="443">
                  <c:v>73.90225</c:v>
                </c:pt>
                <c:pt idx="444">
                  <c:v>74.06906666666667</c:v>
                </c:pt>
                <c:pt idx="445">
                  <c:v>74.2359</c:v>
                </c:pt>
                <c:pt idx="446">
                  <c:v>74.40275</c:v>
                </c:pt>
                <c:pt idx="447">
                  <c:v>74.56956666666665</c:v>
                </c:pt>
                <c:pt idx="448">
                  <c:v>74.73635</c:v>
                </c:pt>
                <c:pt idx="449">
                  <c:v>74.9031</c:v>
                </c:pt>
                <c:pt idx="450">
                  <c:v>75.06998333333334</c:v>
                </c:pt>
                <c:pt idx="451">
                  <c:v>75.23693333333334</c:v>
                </c:pt>
                <c:pt idx="452">
                  <c:v>75.40375</c:v>
                </c:pt>
                <c:pt idx="453">
                  <c:v>75.57056666666666</c:v>
                </c:pt>
                <c:pt idx="454">
                  <c:v>75.73738333333333</c:v>
                </c:pt>
                <c:pt idx="455">
                  <c:v>75.90425</c:v>
                </c:pt>
                <c:pt idx="456">
                  <c:v>76.07111666666667</c:v>
                </c:pt>
                <c:pt idx="457">
                  <c:v>76.23801666666667</c:v>
                </c:pt>
                <c:pt idx="458">
                  <c:v>76.40493333333333</c:v>
                </c:pt>
                <c:pt idx="459">
                  <c:v>76.57181666666666</c:v>
                </c:pt>
                <c:pt idx="460">
                  <c:v>76.73863333333334</c:v>
                </c:pt>
                <c:pt idx="461">
                  <c:v>76.90551666666667</c:v>
                </c:pt>
                <c:pt idx="462">
                  <c:v>77.07238333333333</c:v>
                </c:pt>
                <c:pt idx="463">
                  <c:v>77.2391</c:v>
                </c:pt>
                <c:pt idx="464">
                  <c:v>77.40585</c:v>
                </c:pt>
                <c:pt idx="465">
                  <c:v>77.57278333333333</c:v>
                </c:pt>
                <c:pt idx="466">
                  <c:v>77.7398</c:v>
                </c:pt>
                <c:pt idx="467">
                  <c:v>77.90658333333333</c:v>
                </c:pt>
                <c:pt idx="468">
                  <c:v>78.07338333333334</c:v>
                </c:pt>
                <c:pt idx="469">
                  <c:v>78.2402</c:v>
                </c:pt>
                <c:pt idx="470">
                  <c:v>78.40716666666666</c:v>
                </c:pt>
                <c:pt idx="471">
                  <c:v>78.57389999999999</c:v>
                </c:pt>
                <c:pt idx="472">
                  <c:v>78.74106666666666</c:v>
                </c:pt>
                <c:pt idx="473">
                  <c:v>78.9078</c:v>
                </c:pt>
                <c:pt idx="474">
                  <c:v>79.07473333333333</c:v>
                </c:pt>
                <c:pt idx="475">
                  <c:v>79.24161666666667</c:v>
                </c:pt>
                <c:pt idx="476">
                  <c:v>79.40843333333333</c:v>
                </c:pt>
                <c:pt idx="477">
                  <c:v>79.57553333333334</c:v>
                </c:pt>
                <c:pt idx="478">
                  <c:v>79.74231666666667</c:v>
                </c:pt>
                <c:pt idx="479">
                  <c:v>79.90913333333333</c:v>
                </c:pt>
                <c:pt idx="480">
                  <c:v>80.07593333333334</c:v>
                </c:pt>
                <c:pt idx="481">
                  <c:v>80.24291666666667</c:v>
                </c:pt>
                <c:pt idx="482">
                  <c:v>80.40968333333333</c:v>
                </c:pt>
                <c:pt idx="483">
                  <c:v>80.57655</c:v>
                </c:pt>
                <c:pt idx="484">
                  <c:v>80.74336666666665</c:v>
                </c:pt>
                <c:pt idx="485">
                  <c:v>80.91008333333333</c:v>
                </c:pt>
                <c:pt idx="486">
                  <c:v>81.07683333333334</c:v>
                </c:pt>
                <c:pt idx="487">
                  <c:v>81.2437</c:v>
                </c:pt>
                <c:pt idx="488">
                  <c:v>81.41056666666666</c:v>
                </c:pt>
                <c:pt idx="489">
                  <c:v>81.57743333333333</c:v>
                </c:pt>
                <c:pt idx="490">
                  <c:v>81.7443</c:v>
                </c:pt>
                <c:pt idx="491">
                  <c:v>81.91108333333333</c:v>
                </c:pt>
                <c:pt idx="492">
                  <c:v>82.07788333333333</c:v>
                </c:pt>
                <c:pt idx="493">
                  <c:v>82.24456666666667</c:v>
                </c:pt>
                <c:pt idx="494">
                  <c:v>82.4113</c:v>
                </c:pt>
                <c:pt idx="495">
                  <c:v>82.57816666666666</c:v>
                </c:pt>
                <c:pt idx="496">
                  <c:v>82.7451</c:v>
                </c:pt>
                <c:pt idx="497">
                  <c:v>82.91181666666666</c:v>
                </c:pt>
                <c:pt idx="498">
                  <c:v>83.08051666666667</c:v>
                </c:pt>
                <c:pt idx="499">
                  <c:v>83.24726666666666</c:v>
                </c:pt>
                <c:pt idx="500">
                  <c:v>83.41403333333333</c:v>
                </c:pt>
                <c:pt idx="501">
                  <c:v>83.58088333333333</c:v>
                </c:pt>
                <c:pt idx="502">
                  <c:v>83.74776666666666</c:v>
                </c:pt>
                <c:pt idx="503">
                  <c:v>83.9146</c:v>
                </c:pt>
                <c:pt idx="504">
                  <c:v>84.08131666666667</c:v>
                </c:pt>
                <c:pt idx="505">
                  <c:v>84.24808333333333</c:v>
                </c:pt>
                <c:pt idx="506">
                  <c:v>84.41491666666667</c:v>
                </c:pt>
                <c:pt idx="507">
                  <c:v>84.5818</c:v>
                </c:pt>
                <c:pt idx="508">
                  <c:v>84.749</c:v>
                </c:pt>
                <c:pt idx="509">
                  <c:v>84.91581666666667</c:v>
                </c:pt>
                <c:pt idx="510">
                  <c:v>85.08253333333333</c:v>
                </c:pt>
                <c:pt idx="511">
                  <c:v>85.24923333333333</c:v>
                </c:pt>
                <c:pt idx="512">
                  <c:v>85.41598333333333</c:v>
                </c:pt>
                <c:pt idx="513">
                  <c:v>85.58278333333334</c:v>
                </c:pt>
                <c:pt idx="514">
                  <c:v>85.74961666666666</c:v>
                </c:pt>
                <c:pt idx="515">
                  <c:v>85.91641666666666</c:v>
                </c:pt>
                <c:pt idx="516">
                  <c:v>86.08321666666667</c:v>
                </c:pt>
                <c:pt idx="517">
                  <c:v>86.24995</c:v>
                </c:pt>
                <c:pt idx="518">
                  <c:v>86.41676666666666</c:v>
                </c:pt>
                <c:pt idx="519">
                  <c:v>86.5836</c:v>
                </c:pt>
                <c:pt idx="520">
                  <c:v>86.75046666666667</c:v>
                </c:pt>
                <c:pt idx="521">
                  <c:v>86.91721666666666</c:v>
                </c:pt>
                <c:pt idx="522">
                  <c:v>87.08395</c:v>
                </c:pt>
                <c:pt idx="523">
                  <c:v>87.2507</c:v>
                </c:pt>
                <c:pt idx="524">
                  <c:v>87.4174</c:v>
                </c:pt>
                <c:pt idx="525">
                  <c:v>87.58411666666667</c:v>
                </c:pt>
                <c:pt idx="526">
                  <c:v>87.7509</c:v>
                </c:pt>
                <c:pt idx="527">
                  <c:v>87.9178</c:v>
                </c:pt>
                <c:pt idx="528">
                  <c:v>88.08461666666666</c:v>
                </c:pt>
                <c:pt idx="529">
                  <c:v>88.25136666666667</c:v>
                </c:pt>
                <c:pt idx="530">
                  <c:v>88.41818333333333</c:v>
                </c:pt>
                <c:pt idx="531">
                  <c:v>88.58491666666667</c:v>
                </c:pt>
                <c:pt idx="532">
                  <c:v>88.75171666666667</c:v>
                </c:pt>
                <c:pt idx="533">
                  <c:v>88.91845</c:v>
                </c:pt>
                <c:pt idx="534">
                  <c:v>89.08531666666667</c:v>
                </c:pt>
                <c:pt idx="535">
                  <c:v>89.25213333333333</c:v>
                </c:pt>
                <c:pt idx="536">
                  <c:v>89.41901666666666</c:v>
                </c:pt>
                <c:pt idx="537">
                  <c:v>89.5859</c:v>
                </c:pt>
                <c:pt idx="538">
                  <c:v>89.75265</c:v>
                </c:pt>
                <c:pt idx="539">
                  <c:v>89.91946666666666</c:v>
                </c:pt>
                <c:pt idx="540">
                  <c:v>90.08628333333333</c:v>
                </c:pt>
                <c:pt idx="541">
                  <c:v>90.25358333333334</c:v>
                </c:pt>
                <c:pt idx="542">
                  <c:v>90.42063333333333</c:v>
                </c:pt>
                <c:pt idx="543">
                  <c:v>90.58751666666667</c:v>
                </c:pt>
                <c:pt idx="544">
                  <c:v>90.75433333333333</c:v>
                </c:pt>
                <c:pt idx="545">
                  <c:v>90.92118333333333</c:v>
                </c:pt>
                <c:pt idx="546">
                  <c:v>91.08791666666667</c:v>
                </c:pt>
                <c:pt idx="547">
                  <c:v>91.25481666666667</c:v>
                </c:pt>
                <c:pt idx="548">
                  <c:v>91.42165</c:v>
                </c:pt>
                <c:pt idx="549">
                  <c:v>91.5885</c:v>
                </c:pt>
                <c:pt idx="550">
                  <c:v>91.75525</c:v>
                </c:pt>
                <c:pt idx="551">
                  <c:v>91.92208333333333</c:v>
                </c:pt>
                <c:pt idx="552">
                  <c:v>92.08884999999999</c:v>
                </c:pt>
                <c:pt idx="553">
                  <c:v>92.25575000000001</c:v>
                </c:pt>
                <c:pt idx="554">
                  <c:v>92.4226</c:v>
                </c:pt>
                <c:pt idx="555">
                  <c:v>92.58943333333333</c:v>
                </c:pt>
                <c:pt idx="556">
                  <c:v>92.75618333333334</c:v>
                </c:pt>
                <c:pt idx="557">
                  <c:v>92.92296666666667</c:v>
                </c:pt>
                <c:pt idx="558">
                  <c:v>93.08973333333333</c:v>
                </c:pt>
                <c:pt idx="559">
                  <c:v>93.2565</c:v>
                </c:pt>
                <c:pt idx="560">
                  <c:v>93.42326666666666</c:v>
                </c:pt>
                <c:pt idx="561">
                  <c:v>93.59008333333334</c:v>
                </c:pt>
                <c:pt idx="562">
                  <c:v>93.75691666666667</c:v>
                </c:pt>
                <c:pt idx="563">
                  <c:v>93.92368333333333</c:v>
                </c:pt>
                <c:pt idx="564">
                  <c:v>94.0905</c:v>
                </c:pt>
                <c:pt idx="565">
                  <c:v>94.25721666666666</c:v>
                </c:pt>
                <c:pt idx="566">
                  <c:v>94.42401666666665</c:v>
                </c:pt>
                <c:pt idx="567">
                  <c:v>94.5909</c:v>
                </c:pt>
                <c:pt idx="568">
                  <c:v>94.75776666666667</c:v>
                </c:pt>
                <c:pt idx="569">
                  <c:v>94.92458333333333</c:v>
                </c:pt>
                <c:pt idx="570">
                  <c:v>95.09141666666666</c:v>
                </c:pt>
                <c:pt idx="571">
                  <c:v>95.25818333333333</c:v>
                </c:pt>
                <c:pt idx="572">
                  <c:v>95.42493333333333</c:v>
                </c:pt>
                <c:pt idx="573">
                  <c:v>95.59173333333334</c:v>
                </c:pt>
                <c:pt idx="574">
                  <c:v>95.75855</c:v>
                </c:pt>
                <c:pt idx="575">
                  <c:v>95.92531666666666</c:v>
                </c:pt>
                <c:pt idx="576">
                  <c:v>96.09205</c:v>
                </c:pt>
                <c:pt idx="577">
                  <c:v>96.25883333333333</c:v>
                </c:pt>
                <c:pt idx="578">
                  <c:v>96.42571666666667</c:v>
                </c:pt>
                <c:pt idx="579">
                  <c:v>96.5926</c:v>
                </c:pt>
                <c:pt idx="580">
                  <c:v>96.75938333333333</c:v>
                </c:pt>
                <c:pt idx="581">
                  <c:v>96.92626666666666</c:v>
                </c:pt>
                <c:pt idx="582">
                  <c:v>97.09315</c:v>
                </c:pt>
                <c:pt idx="583">
                  <c:v>97.25991666666667</c:v>
                </c:pt>
                <c:pt idx="584">
                  <c:v>97.42675</c:v>
                </c:pt>
                <c:pt idx="585">
                  <c:v>97.59353333333334</c:v>
                </c:pt>
                <c:pt idx="586">
                  <c:v>97.76031666666667</c:v>
                </c:pt>
                <c:pt idx="587">
                  <c:v>97.92715</c:v>
                </c:pt>
                <c:pt idx="588">
                  <c:v>98.09406666666666</c:v>
                </c:pt>
                <c:pt idx="589">
                  <c:v>98.26093333333333</c:v>
                </c:pt>
                <c:pt idx="590">
                  <c:v>98.42775</c:v>
                </c:pt>
                <c:pt idx="591">
                  <c:v>98.59458333333333</c:v>
                </c:pt>
                <c:pt idx="592">
                  <c:v>98.76145</c:v>
                </c:pt>
                <c:pt idx="593">
                  <c:v>98.9284</c:v>
                </c:pt>
                <c:pt idx="594">
                  <c:v>99.09523333333334</c:v>
                </c:pt>
                <c:pt idx="595">
                  <c:v>99.26206666666667</c:v>
                </c:pt>
                <c:pt idx="596">
                  <c:v>99.42886666666666</c:v>
                </c:pt>
                <c:pt idx="597">
                  <c:v>99.59563333333334</c:v>
                </c:pt>
                <c:pt idx="598">
                  <c:v>99.7625</c:v>
                </c:pt>
                <c:pt idx="599">
                  <c:v>99.92931666666666</c:v>
                </c:pt>
                <c:pt idx="600">
                  <c:v>100.0960666666667</c:v>
                </c:pt>
                <c:pt idx="601">
                  <c:v>100.2631666666667</c:v>
                </c:pt>
                <c:pt idx="602">
                  <c:v>100.4299833333333</c:v>
                </c:pt>
                <c:pt idx="603">
                  <c:v>100.5968666666667</c:v>
                </c:pt>
                <c:pt idx="604">
                  <c:v>100.7636333333333</c:v>
                </c:pt>
                <c:pt idx="605">
                  <c:v>100.9303833333333</c:v>
                </c:pt>
                <c:pt idx="606">
                  <c:v>101.0972</c:v>
                </c:pt>
                <c:pt idx="607">
                  <c:v>101.2639</c:v>
                </c:pt>
                <c:pt idx="608">
                  <c:v>101.4306166666667</c:v>
                </c:pt>
                <c:pt idx="609">
                  <c:v>101.5973333333333</c:v>
                </c:pt>
                <c:pt idx="610">
                  <c:v>101.7640666666667</c:v>
                </c:pt>
                <c:pt idx="611">
                  <c:v>101.9308833333333</c:v>
                </c:pt>
                <c:pt idx="612">
                  <c:v>102.0977166666667</c:v>
                </c:pt>
                <c:pt idx="613">
                  <c:v>102.2644666666667</c:v>
                </c:pt>
                <c:pt idx="614">
                  <c:v>102.4313166666667</c:v>
                </c:pt>
                <c:pt idx="615">
                  <c:v>102.5981</c:v>
                </c:pt>
                <c:pt idx="616">
                  <c:v>102.7648333333333</c:v>
                </c:pt>
                <c:pt idx="617">
                  <c:v>102.93165</c:v>
                </c:pt>
                <c:pt idx="618">
                  <c:v>103.0985166666667</c:v>
                </c:pt>
                <c:pt idx="619">
                  <c:v>103.2654333333333</c:v>
                </c:pt>
                <c:pt idx="620">
                  <c:v>103.4322</c:v>
                </c:pt>
                <c:pt idx="621">
                  <c:v>103.59905</c:v>
                </c:pt>
                <c:pt idx="622">
                  <c:v>103.7658666666667</c:v>
                </c:pt>
                <c:pt idx="623">
                  <c:v>103.9327833333333</c:v>
                </c:pt>
                <c:pt idx="624">
                  <c:v>104.0996166666667</c:v>
                </c:pt>
                <c:pt idx="625">
                  <c:v>104.2664166666667</c:v>
                </c:pt>
                <c:pt idx="626">
                  <c:v>104.43315</c:v>
                </c:pt>
                <c:pt idx="627">
                  <c:v>104.5999666666667</c:v>
                </c:pt>
                <c:pt idx="628">
                  <c:v>104.7667333333333</c:v>
                </c:pt>
                <c:pt idx="629">
                  <c:v>104.9335</c:v>
                </c:pt>
                <c:pt idx="630">
                  <c:v>105.1003166666667</c:v>
                </c:pt>
                <c:pt idx="631">
                  <c:v>105.2670666666667</c:v>
                </c:pt>
                <c:pt idx="632">
                  <c:v>105.4338</c:v>
                </c:pt>
                <c:pt idx="633">
                  <c:v>105.6007833333333</c:v>
                </c:pt>
                <c:pt idx="634">
                  <c:v>105.7677333333333</c:v>
                </c:pt>
                <c:pt idx="635">
                  <c:v>105.9346333333333</c:v>
                </c:pt>
                <c:pt idx="636">
                  <c:v>106.1014666666667</c:v>
                </c:pt>
                <c:pt idx="637">
                  <c:v>106.2683333333333</c:v>
                </c:pt>
                <c:pt idx="638">
                  <c:v>106.4352666666667</c:v>
                </c:pt>
                <c:pt idx="639">
                  <c:v>106.6021166666667</c:v>
                </c:pt>
                <c:pt idx="640">
                  <c:v>106.7689</c:v>
                </c:pt>
                <c:pt idx="641">
                  <c:v>106.9356833333333</c:v>
                </c:pt>
                <c:pt idx="642">
                  <c:v>107.1024666666667</c:v>
                </c:pt>
                <c:pt idx="643">
                  <c:v>107.26925</c:v>
                </c:pt>
                <c:pt idx="644">
                  <c:v>107.4359833333333</c:v>
                </c:pt>
                <c:pt idx="645">
                  <c:v>107.6027666666667</c:v>
                </c:pt>
                <c:pt idx="646">
                  <c:v>107.7694833333333</c:v>
                </c:pt>
                <c:pt idx="647">
                  <c:v>107.9362833333333</c:v>
                </c:pt>
                <c:pt idx="648">
                  <c:v>108.1030833333333</c:v>
                </c:pt>
                <c:pt idx="649">
                  <c:v>108.2699166666667</c:v>
                </c:pt>
                <c:pt idx="650">
                  <c:v>108.43675</c:v>
                </c:pt>
                <c:pt idx="651">
                  <c:v>108.6036</c:v>
                </c:pt>
                <c:pt idx="652">
                  <c:v>108.7704666666667</c:v>
                </c:pt>
                <c:pt idx="653">
                  <c:v>108.9373833333333</c:v>
                </c:pt>
                <c:pt idx="654">
                  <c:v>109.1042</c:v>
                </c:pt>
                <c:pt idx="655">
                  <c:v>109.27105</c:v>
                </c:pt>
                <c:pt idx="656">
                  <c:v>109.4379</c:v>
                </c:pt>
                <c:pt idx="657">
                  <c:v>109.6047333333333</c:v>
                </c:pt>
                <c:pt idx="658">
                  <c:v>109.7716</c:v>
                </c:pt>
                <c:pt idx="659">
                  <c:v>109.9384666666667</c:v>
                </c:pt>
                <c:pt idx="660">
                  <c:v>110.1053166666667</c:v>
                </c:pt>
                <c:pt idx="661">
                  <c:v>110.2721333333333</c:v>
                </c:pt>
                <c:pt idx="662">
                  <c:v>110.43895</c:v>
                </c:pt>
                <c:pt idx="663">
                  <c:v>110.6057833333333</c:v>
                </c:pt>
                <c:pt idx="664">
                  <c:v>110.7726166666667</c:v>
                </c:pt>
                <c:pt idx="665">
                  <c:v>110.9396166666667</c:v>
                </c:pt>
                <c:pt idx="666">
                  <c:v>111.1065</c:v>
                </c:pt>
                <c:pt idx="667">
                  <c:v>111.27345</c:v>
                </c:pt>
                <c:pt idx="668">
                  <c:v>111.4404333333333</c:v>
                </c:pt>
                <c:pt idx="669">
                  <c:v>111.6072833333333</c:v>
                </c:pt>
                <c:pt idx="670">
                  <c:v>111.7741166666667</c:v>
                </c:pt>
                <c:pt idx="671">
                  <c:v>111.9408833333333</c:v>
                </c:pt>
                <c:pt idx="672">
                  <c:v>112.1076833333333</c:v>
                </c:pt>
                <c:pt idx="673">
                  <c:v>112.2744666666667</c:v>
                </c:pt>
                <c:pt idx="674">
                  <c:v>112.4413333333333</c:v>
                </c:pt>
                <c:pt idx="675">
                  <c:v>112.6081166666667</c:v>
                </c:pt>
                <c:pt idx="676">
                  <c:v>112.7748833333333</c:v>
                </c:pt>
                <c:pt idx="677">
                  <c:v>112.94175</c:v>
                </c:pt>
                <c:pt idx="678">
                  <c:v>113.1086333333333</c:v>
                </c:pt>
                <c:pt idx="679">
                  <c:v>113.2755333333333</c:v>
                </c:pt>
                <c:pt idx="680">
                  <c:v>113.4424</c:v>
                </c:pt>
                <c:pt idx="681">
                  <c:v>113.6092333333333</c:v>
                </c:pt>
                <c:pt idx="682">
                  <c:v>113.7761</c:v>
                </c:pt>
                <c:pt idx="683">
                  <c:v>113.9431166666667</c:v>
                </c:pt>
                <c:pt idx="684">
                  <c:v>114.10995</c:v>
                </c:pt>
                <c:pt idx="685">
                  <c:v>114.2768</c:v>
                </c:pt>
                <c:pt idx="686">
                  <c:v>114.4435833333333</c:v>
                </c:pt>
                <c:pt idx="687">
                  <c:v>114.6103166666667</c:v>
                </c:pt>
                <c:pt idx="688">
                  <c:v>114.7770833333333</c:v>
                </c:pt>
                <c:pt idx="689">
                  <c:v>114.9444333333333</c:v>
                </c:pt>
                <c:pt idx="690">
                  <c:v>115.1114666666667</c:v>
                </c:pt>
                <c:pt idx="691">
                  <c:v>115.2783166666667</c:v>
                </c:pt>
                <c:pt idx="692">
                  <c:v>115.4451666666667</c:v>
                </c:pt>
                <c:pt idx="693">
                  <c:v>115.6120166666667</c:v>
                </c:pt>
                <c:pt idx="694">
                  <c:v>115.7788666666667</c:v>
                </c:pt>
                <c:pt idx="695">
                  <c:v>115.9457166666667</c:v>
                </c:pt>
                <c:pt idx="696">
                  <c:v>116.1125833333333</c:v>
                </c:pt>
                <c:pt idx="697">
                  <c:v>116.2793833333333</c:v>
                </c:pt>
                <c:pt idx="698">
                  <c:v>116.4461166666667</c:v>
                </c:pt>
                <c:pt idx="699">
                  <c:v>116.6128666666667</c:v>
                </c:pt>
                <c:pt idx="700">
                  <c:v>116.7797166666667</c:v>
                </c:pt>
                <c:pt idx="701">
                  <c:v>116.9465</c:v>
                </c:pt>
                <c:pt idx="702">
                  <c:v>117.1133833333333</c:v>
                </c:pt>
                <c:pt idx="703">
                  <c:v>117.28015</c:v>
                </c:pt>
                <c:pt idx="704">
                  <c:v>117.4469</c:v>
                </c:pt>
                <c:pt idx="705">
                  <c:v>117.6137166666667</c:v>
                </c:pt>
                <c:pt idx="706">
                  <c:v>117.7804666666667</c:v>
                </c:pt>
                <c:pt idx="707">
                  <c:v>117.94735</c:v>
                </c:pt>
                <c:pt idx="708">
                  <c:v>118.1141833333333</c:v>
                </c:pt>
                <c:pt idx="709">
                  <c:v>118.2809833333333</c:v>
                </c:pt>
                <c:pt idx="710">
                  <c:v>118.4478833333333</c:v>
                </c:pt>
                <c:pt idx="711">
                  <c:v>118.6148</c:v>
                </c:pt>
                <c:pt idx="712">
                  <c:v>118.7816833333333</c:v>
                </c:pt>
                <c:pt idx="713">
                  <c:v>118.9487166666667</c:v>
                </c:pt>
                <c:pt idx="714">
                  <c:v>119.1156333333333</c:v>
                </c:pt>
                <c:pt idx="715">
                  <c:v>119.2824</c:v>
                </c:pt>
                <c:pt idx="716">
                  <c:v>119.4491666666667</c:v>
                </c:pt>
                <c:pt idx="717">
                  <c:v>119.6163833333333</c:v>
                </c:pt>
                <c:pt idx="718">
                  <c:v>119.7831833333333</c:v>
                </c:pt>
                <c:pt idx="719">
                  <c:v>119.95</c:v>
                </c:pt>
                <c:pt idx="720">
                  <c:v>120.11685</c:v>
                </c:pt>
                <c:pt idx="721">
                  <c:v>120.2837</c:v>
                </c:pt>
                <c:pt idx="722">
                  <c:v>120.45055</c:v>
                </c:pt>
                <c:pt idx="723">
                  <c:v>120.6174</c:v>
                </c:pt>
              </c:numCache>
            </c:numRef>
          </c:xVal>
          <c:yVal>
            <c:numRef>
              <c:f>Sheet3!$C$2:$C$725</c:f>
              <c:numCache>
                <c:formatCode>0%</c:formatCode>
                <c:ptCount val="72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0.99</c:v>
                </c:pt>
                <c:pt idx="21">
                  <c:v>0.99</c:v>
                </c:pt>
                <c:pt idx="22">
                  <c:v>0.99</c:v>
                </c:pt>
                <c:pt idx="23">
                  <c:v>0.99</c:v>
                </c:pt>
                <c:pt idx="24">
                  <c:v>0.99</c:v>
                </c:pt>
                <c:pt idx="25">
                  <c:v>0.99</c:v>
                </c:pt>
                <c:pt idx="26">
                  <c:v>0.99</c:v>
                </c:pt>
                <c:pt idx="27">
                  <c:v>0.99</c:v>
                </c:pt>
                <c:pt idx="28">
                  <c:v>0.99</c:v>
                </c:pt>
                <c:pt idx="29">
                  <c:v>0.99</c:v>
                </c:pt>
                <c:pt idx="30">
                  <c:v>0.99</c:v>
                </c:pt>
                <c:pt idx="31">
                  <c:v>0.99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0.99</c:v>
                </c:pt>
                <c:pt idx="36">
                  <c:v>0.99</c:v>
                </c:pt>
                <c:pt idx="37">
                  <c:v>0.99</c:v>
                </c:pt>
                <c:pt idx="38">
                  <c:v>0.99</c:v>
                </c:pt>
                <c:pt idx="39">
                  <c:v>0.99</c:v>
                </c:pt>
                <c:pt idx="40">
                  <c:v>0.99</c:v>
                </c:pt>
                <c:pt idx="41">
                  <c:v>0.99</c:v>
                </c:pt>
                <c:pt idx="42">
                  <c:v>0.99</c:v>
                </c:pt>
                <c:pt idx="43">
                  <c:v>0.99</c:v>
                </c:pt>
                <c:pt idx="44">
                  <c:v>0.99</c:v>
                </c:pt>
                <c:pt idx="45">
                  <c:v>0.99</c:v>
                </c:pt>
                <c:pt idx="46">
                  <c:v>0.99</c:v>
                </c:pt>
                <c:pt idx="47">
                  <c:v>0.98</c:v>
                </c:pt>
                <c:pt idx="48">
                  <c:v>0.98</c:v>
                </c:pt>
                <c:pt idx="49">
                  <c:v>0.98</c:v>
                </c:pt>
                <c:pt idx="50">
                  <c:v>0.98</c:v>
                </c:pt>
                <c:pt idx="51">
                  <c:v>0.98</c:v>
                </c:pt>
                <c:pt idx="52">
                  <c:v>0.98</c:v>
                </c:pt>
                <c:pt idx="53">
                  <c:v>0.98</c:v>
                </c:pt>
                <c:pt idx="54">
                  <c:v>0.98</c:v>
                </c:pt>
                <c:pt idx="55">
                  <c:v>0.98</c:v>
                </c:pt>
                <c:pt idx="56">
                  <c:v>0.98</c:v>
                </c:pt>
                <c:pt idx="57">
                  <c:v>0.98</c:v>
                </c:pt>
                <c:pt idx="58">
                  <c:v>0.98</c:v>
                </c:pt>
                <c:pt idx="59">
                  <c:v>0.98</c:v>
                </c:pt>
                <c:pt idx="60">
                  <c:v>0.98</c:v>
                </c:pt>
                <c:pt idx="61">
                  <c:v>0.98</c:v>
                </c:pt>
                <c:pt idx="62">
                  <c:v>0.98</c:v>
                </c:pt>
                <c:pt idx="63">
                  <c:v>0.98</c:v>
                </c:pt>
                <c:pt idx="64">
                  <c:v>0.98</c:v>
                </c:pt>
                <c:pt idx="65">
                  <c:v>0.98</c:v>
                </c:pt>
                <c:pt idx="66">
                  <c:v>0.98</c:v>
                </c:pt>
                <c:pt idx="67">
                  <c:v>0.98</c:v>
                </c:pt>
                <c:pt idx="68">
                  <c:v>0.97</c:v>
                </c:pt>
                <c:pt idx="69">
                  <c:v>0.97</c:v>
                </c:pt>
                <c:pt idx="70">
                  <c:v>0.97</c:v>
                </c:pt>
                <c:pt idx="71">
                  <c:v>0.97</c:v>
                </c:pt>
                <c:pt idx="72">
                  <c:v>0.97</c:v>
                </c:pt>
                <c:pt idx="73">
                  <c:v>0.97</c:v>
                </c:pt>
                <c:pt idx="74">
                  <c:v>0.97</c:v>
                </c:pt>
                <c:pt idx="75">
                  <c:v>0.97</c:v>
                </c:pt>
                <c:pt idx="76">
                  <c:v>0.97</c:v>
                </c:pt>
                <c:pt idx="77">
                  <c:v>0.97</c:v>
                </c:pt>
                <c:pt idx="78">
                  <c:v>0.97</c:v>
                </c:pt>
                <c:pt idx="79">
                  <c:v>0.97</c:v>
                </c:pt>
                <c:pt idx="80">
                  <c:v>0.97</c:v>
                </c:pt>
                <c:pt idx="81">
                  <c:v>0.97</c:v>
                </c:pt>
                <c:pt idx="82">
                  <c:v>0.97</c:v>
                </c:pt>
                <c:pt idx="83">
                  <c:v>0.97</c:v>
                </c:pt>
                <c:pt idx="84">
                  <c:v>0.97</c:v>
                </c:pt>
                <c:pt idx="85">
                  <c:v>0.97</c:v>
                </c:pt>
                <c:pt idx="86">
                  <c:v>0.97</c:v>
                </c:pt>
                <c:pt idx="87">
                  <c:v>0.97</c:v>
                </c:pt>
                <c:pt idx="88">
                  <c:v>0.97</c:v>
                </c:pt>
                <c:pt idx="89">
                  <c:v>0.96</c:v>
                </c:pt>
                <c:pt idx="90">
                  <c:v>0.96</c:v>
                </c:pt>
                <c:pt idx="91">
                  <c:v>0.96</c:v>
                </c:pt>
                <c:pt idx="92">
                  <c:v>0.96</c:v>
                </c:pt>
                <c:pt idx="93">
                  <c:v>0.96</c:v>
                </c:pt>
                <c:pt idx="94">
                  <c:v>0.96</c:v>
                </c:pt>
                <c:pt idx="95">
                  <c:v>0.96</c:v>
                </c:pt>
                <c:pt idx="96">
                  <c:v>0.96</c:v>
                </c:pt>
                <c:pt idx="97">
                  <c:v>0.96</c:v>
                </c:pt>
                <c:pt idx="98">
                  <c:v>0.96</c:v>
                </c:pt>
                <c:pt idx="99">
                  <c:v>0.96</c:v>
                </c:pt>
                <c:pt idx="100">
                  <c:v>0.96</c:v>
                </c:pt>
                <c:pt idx="101">
                  <c:v>0.96</c:v>
                </c:pt>
                <c:pt idx="102">
                  <c:v>0.96</c:v>
                </c:pt>
                <c:pt idx="103">
                  <c:v>0.96</c:v>
                </c:pt>
                <c:pt idx="104">
                  <c:v>0.96</c:v>
                </c:pt>
                <c:pt idx="105">
                  <c:v>0.96</c:v>
                </c:pt>
                <c:pt idx="106">
                  <c:v>0.96</c:v>
                </c:pt>
                <c:pt idx="107">
                  <c:v>0.96</c:v>
                </c:pt>
                <c:pt idx="108">
                  <c:v>0.96</c:v>
                </c:pt>
                <c:pt idx="109">
                  <c:v>0.96</c:v>
                </c:pt>
                <c:pt idx="110">
                  <c:v>0.96</c:v>
                </c:pt>
                <c:pt idx="111">
                  <c:v>0.96</c:v>
                </c:pt>
                <c:pt idx="112">
                  <c:v>0.96</c:v>
                </c:pt>
                <c:pt idx="113">
                  <c:v>0.96</c:v>
                </c:pt>
                <c:pt idx="114">
                  <c:v>0.96</c:v>
                </c:pt>
                <c:pt idx="115">
                  <c:v>0.96</c:v>
                </c:pt>
                <c:pt idx="116">
                  <c:v>0.95</c:v>
                </c:pt>
                <c:pt idx="117">
                  <c:v>0.95</c:v>
                </c:pt>
                <c:pt idx="118">
                  <c:v>0.95</c:v>
                </c:pt>
                <c:pt idx="119">
                  <c:v>0.95</c:v>
                </c:pt>
                <c:pt idx="120">
                  <c:v>0.95</c:v>
                </c:pt>
                <c:pt idx="121">
                  <c:v>0.95</c:v>
                </c:pt>
                <c:pt idx="122">
                  <c:v>0.95</c:v>
                </c:pt>
                <c:pt idx="123">
                  <c:v>0.95</c:v>
                </c:pt>
                <c:pt idx="124">
                  <c:v>0.95</c:v>
                </c:pt>
                <c:pt idx="125">
                  <c:v>0.95</c:v>
                </c:pt>
                <c:pt idx="126">
                  <c:v>0.95</c:v>
                </c:pt>
                <c:pt idx="127">
                  <c:v>0.95</c:v>
                </c:pt>
                <c:pt idx="128">
                  <c:v>0.95</c:v>
                </c:pt>
                <c:pt idx="129">
                  <c:v>0.95</c:v>
                </c:pt>
                <c:pt idx="130">
                  <c:v>0.95</c:v>
                </c:pt>
                <c:pt idx="131">
                  <c:v>0.95</c:v>
                </c:pt>
                <c:pt idx="132">
                  <c:v>0.95</c:v>
                </c:pt>
                <c:pt idx="133">
                  <c:v>0.95</c:v>
                </c:pt>
                <c:pt idx="134">
                  <c:v>0.95</c:v>
                </c:pt>
                <c:pt idx="135">
                  <c:v>0.95</c:v>
                </c:pt>
                <c:pt idx="136">
                  <c:v>0.95</c:v>
                </c:pt>
                <c:pt idx="137">
                  <c:v>0.95</c:v>
                </c:pt>
                <c:pt idx="138">
                  <c:v>0.95</c:v>
                </c:pt>
                <c:pt idx="139">
                  <c:v>0.95</c:v>
                </c:pt>
                <c:pt idx="140">
                  <c:v>0.95</c:v>
                </c:pt>
                <c:pt idx="141">
                  <c:v>0.95</c:v>
                </c:pt>
                <c:pt idx="142">
                  <c:v>0.95</c:v>
                </c:pt>
                <c:pt idx="143">
                  <c:v>0.94</c:v>
                </c:pt>
                <c:pt idx="144">
                  <c:v>0.94</c:v>
                </c:pt>
                <c:pt idx="145">
                  <c:v>0.94</c:v>
                </c:pt>
                <c:pt idx="146">
                  <c:v>0.94</c:v>
                </c:pt>
                <c:pt idx="147">
                  <c:v>0.94</c:v>
                </c:pt>
                <c:pt idx="148">
                  <c:v>0.94</c:v>
                </c:pt>
                <c:pt idx="149">
                  <c:v>0.94</c:v>
                </c:pt>
                <c:pt idx="150">
                  <c:v>0.94</c:v>
                </c:pt>
                <c:pt idx="151">
                  <c:v>0.94</c:v>
                </c:pt>
                <c:pt idx="152">
                  <c:v>0.94</c:v>
                </c:pt>
                <c:pt idx="153">
                  <c:v>0.94</c:v>
                </c:pt>
                <c:pt idx="154">
                  <c:v>0.94</c:v>
                </c:pt>
                <c:pt idx="155">
                  <c:v>0.94</c:v>
                </c:pt>
                <c:pt idx="156">
                  <c:v>0.94</c:v>
                </c:pt>
                <c:pt idx="157">
                  <c:v>0.94</c:v>
                </c:pt>
                <c:pt idx="158">
                  <c:v>0.94</c:v>
                </c:pt>
                <c:pt idx="159">
                  <c:v>0.94</c:v>
                </c:pt>
                <c:pt idx="160">
                  <c:v>0.94</c:v>
                </c:pt>
                <c:pt idx="161">
                  <c:v>0.94</c:v>
                </c:pt>
                <c:pt idx="162">
                  <c:v>0.94</c:v>
                </c:pt>
                <c:pt idx="163">
                  <c:v>0.94</c:v>
                </c:pt>
                <c:pt idx="164">
                  <c:v>0.94</c:v>
                </c:pt>
                <c:pt idx="165">
                  <c:v>0.94</c:v>
                </c:pt>
                <c:pt idx="166">
                  <c:v>0.94</c:v>
                </c:pt>
                <c:pt idx="167">
                  <c:v>0.94</c:v>
                </c:pt>
                <c:pt idx="168">
                  <c:v>0.93</c:v>
                </c:pt>
                <c:pt idx="169">
                  <c:v>0.93</c:v>
                </c:pt>
                <c:pt idx="170">
                  <c:v>0.93</c:v>
                </c:pt>
                <c:pt idx="171">
                  <c:v>0.93</c:v>
                </c:pt>
                <c:pt idx="172">
                  <c:v>0.93</c:v>
                </c:pt>
                <c:pt idx="173">
                  <c:v>0.93</c:v>
                </c:pt>
                <c:pt idx="174">
                  <c:v>0.93</c:v>
                </c:pt>
                <c:pt idx="175">
                  <c:v>0.93</c:v>
                </c:pt>
                <c:pt idx="176">
                  <c:v>0.93</c:v>
                </c:pt>
                <c:pt idx="177">
                  <c:v>0.93</c:v>
                </c:pt>
                <c:pt idx="178">
                  <c:v>0.93</c:v>
                </c:pt>
                <c:pt idx="179">
                  <c:v>0.93</c:v>
                </c:pt>
                <c:pt idx="180">
                  <c:v>0.93</c:v>
                </c:pt>
                <c:pt idx="181">
                  <c:v>0.93</c:v>
                </c:pt>
                <c:pt idx="182">
                  <c:v>0.93</c:v>
                </c:pt>
                <c:pt idx="183">
                  <c:v>0.93</c:v>
                </c:pt>
                <c:pt idx="184">
                  <c:v>0.93</c:v>
                </c:pt>
                <c:pt idx="185">
                  <c:v>0.93</c:v>
                </c:pt>
                <c:pt idx="186">
                  <c:v>0.93</c:v>
                </c:pt>
                <c:pt idx="187">
                  <c:v>0.93</c:v>
                </c:pt>
                <c:pt idx="188">
                  <c:v>0.93</c:v>
                </c:pt>
                <c:pt idx="189">
                  <c:v>0.92</c:v>
                </c:pt>
                <c:pt idx="190">
                  <c:v>0.92</c:v>
                </c:pt>
                <c:pt idx="191">
                  <c:v>0.92</c:v>
                </c:pt>
                <c:pt idx="192">
                  <c:v>0.92</c:v>
                </c:pt>
                <c:pt idx="193">
                  <c:v>0.92</c:v>
                </c:pt>
                <c:pt idx="194">
                  <c:v>0.92</c:v>
                </c:pt>
                <c:pt idx="195">
                  <c:v>0.92</c:v>
                </c:pt>
                <c:pt idx="196">
                  <c:v>0.92</c:v>
                </c:pt>
                <c:pt idx="197">
                  <c:v>0.92</c:v>
                </c:pt>
                <c:pt idx="198">
                  <c:v>0.92</c:v>
                </c:pt>
                <c:pt idx="199">
                  <c:v>0.92</c:v>
                </c:pt>
                <c:pt idx="200">
                  <c:v>0.92</c:v>
                </c:pt>
                <c:pt idx="201">
                  <c:v>0.92</c:v>
                </c:pt>
                <c:pt idx="202">
                  <c:v>0.92</c:v>
                </c:pt>
                <c:pt idx="203">
                  <c:v>0.92</c:v>
                </c:pt>
                <c:pt idx="204">
                  <c:v>0.92</c:v>
                </c:pt>
                <c:pt idx="205">
                  <c:v>0.92</c:v>
                </c:pt>
                <c:pt idx="206">
                  <c:v>0.92</c:v>
                </c:pt>
                <c:pt idx="207">
                  <c:v>0.92</c:v>
                </c:pt>
                <c:pt idx="208">
                  <c:v>0.92</c:v>
                </c:pt>
                <c:pt idx="209">
                  <c:v>0.92</c:v>
                </c:pt>
                <c:pt idx="210">
                  <c:v>0.92</c:v>
                </c:pt>
                <c:pt idx="211">
                  <c:v>0.92</c:v>
                </c:pt>
                <c:pt idx="212">
                  <c:v>0.92</c:v>
                </c:pt>
                <c:pt idx="213">
                  <c:v>0.92</c:v>
                </c:pt>
                <c:pt idx="214">
                  <c:v>0.92</c:v>
                </c:pt>
                <c:pt idx="215">
                  <c:v>0.92</c:v>
                </c:pt>
                <c:pt idx="216">
                  <c:v>0.91</c:v>
                </c:pt>
                <c:pt idx="217">
                  <c:v>0.91</c:v>
                </c:pt>
                <c:pt idx="218">
                  <c:v>0.91</c:v>
                </c:pt>
                <c:pt idx="219">
                  <c:v>0.91</c:v>
                </c:pt>
                <c:pt idx="220">
                  <c:v>0.91</c:v>
                </c:pt>
                <c:pt idx="221">
                  <c:v>0.91</c:v>
                </c:pt>
                <c:pt idx="222">
                  <c:v>0.91</c:v>
                </c:pt>
                <c:pt idx="223">
                  <c:v>0.91</c:v>
                </c:pt>
                <c:pt idx="224">
                  <c:v>0.91</c:v>
                </c:pt>
                <c:pt idx="225">
                  <c:v>0.91</c:v>
                </c:pt>
                <c:pt idx="226">
                  <c:v>0.91</c:v>
                </c:pt>
                <c:pt idx="227">
                  <c:v>0.91</c:v>
                </c:pt>
                <c:pt idx="228">
                  <c:v>0.91</c:v>
                </c:pt>
                <c:pt idx="229">
                  <c:v>0.91</c:v>
                </c:pt>
                <c:pt idx="230">
                  <c:v>0.91</c:v>
                </c:pt>
                <c:pt idx="231">
                  <c:v>0.91</c:v>
                </c:pt>
                <c:pt idx="232">
                  <c:v>0.91</c:v>
                </c:pt>
                <c:pt idx="233">
                  <c:v>0.91</c:v>
                </c:pt>
                <c:pt idx="234">
                  <c:v>0.91</c:v>
                </c:pt>
                <c:pt idx="235">
                  <c:v>0.91</c:v>
                </c:pt>
                <c:pt idx="236">
                  <c:v>0.91</c:v>
                </c:pt>
                <c:pt idx="237">
                  <c:v>0.91</c:v>
                </c:pt>
                <c:pt idx="238">
                  <c:v>0.91</c:v>
                </c:pt>
                <c:pt idx="239">
                  <c:v>0.91</c:v>
                </c:pt>
                <c:pt idx="240">
                  <c:v>0.91</c:v>
                </c:pt>
                <c:pt idx="241">
                  <c:v>0.91</c:v>
                </c:pt>
                <c:pt idx="242">
                  <c:v>0.91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0.89</c:v>
                </c:pt>
                <c:pt idx="265">
                  <c:v>0.89</c:v>
                </c:pt>
                <c:pt idx="266">
                  <c:v>0.89</c:v>
                </c:pt>
                <c:pt idx="267">
                  <c:v>0.89</c:v>
                </c:pt>
                <c:pt idx="268">
                  <c:v>0.89</c:v>
                </c:pt>
                <c:pt idx="269">
                  <c:v>0.89</c:v>
                </c:pt>
                <c:pt idx="270">
                  <c:v>0.89</c:v>
                </c:pt>
                <c:pt idx="271">
                  <c:v>0.89</c:v>
                </c:pt>
                <c:pt idx="272">
                  <c:v>0.89</c:v>
                </c:pt>
                <c:pt idx="273">
                  <c:v>0.89</c:v>
                </c:pt>
                <c:pt idx="274">
                  <c:v>0.89</c:v>
                </c:pt>
                <c:pt idx="275">
                  <c:v>0.89</c:v>
                </c:pt>
                <c:pt idx="276">
                  <c:v>0.89</c:v>
                </c:pt>
                <c:pt idx="277">
                  <c:v>0.89</c:v>
                </c:pt>
                <c:pt idx="278">
                  <c:v>0.89</c:v>
                </c:pt>
                <c:pt idx="279">
                  <c:v>0.89</c:v>
                </c:pt>
                <c:pt idx="280">
                  <c:v>0.89</c:v>
                </c:pt>
                <c:pt idx="281">
                  <c:v>0.89</c:v>
                </c:pt>
                <c:pt idx="282">
                  <c:v>0.89</c:v>
                </c:pt>
                <c:pt idx="283">
                  <c:v>0.89</c:v>
                </c:pt>
                <c:pt idx="284">
                  <c:v>0.89</c:v>
                </c:pt>
                <c:pt idx="285">
                  <c:v>0.89</c:v>
                </c:pt>
                <c:pt idx="286">
                  <c:v>0.89</c:v>
                </c:pt>
                <c:pt idx="287">
                  <c:v>0.89</c:v>
                </c:pt>
                <c:pt idx="288">
                  <c:v>0.88</c:v>
                </c:pt>
                <c:pt idx="289">
                  <c:v>0.88</c:v>
                </c:pt>
                <c:pt idx="290">
                  <c:v>0.88</c:v>
                </c:pt>
                <c:pt idx="291">
                  <c:v>0.88</c:v>
                </c:pt>
                <c:pt idx="292">
                  <c:v>0.88</c:v>
                </c:pt>
                <c:pt idx="293">
                  <c:v>0.88</c:v>
                </c:pt>
                <c:pt idx="294">
                  <c:v>0.88</c:v>
                </c:pt>
                <c:pt idx="295">
                  <c:v>0.88</c:v>
                </c:pt>
                <c:pt idx="296">
                  <c:v>0.88</c:v>
                </c:pt>
                <c:pt idx="297">
                  <c:v>0.88</c:v>
                </c:pt>
                <c:pt idx="298">
                  <c:v>0.88</c:v>
                </c:pt>
                <c:pt idx="299">
                  <c:v>0.88</c:v>
                </c:pt>
                <c:pt idx="300">
                  <c:v>0.88</c:v>
                </c:pt>
                <c:pt idx="301">
                  <c:v>0.88</c:v>
                </c:pt>
                <c:pt idx="302">
                  <c:v>0.88</c:v>
                </c:pt>
                <c:pt idx="303">
                  <c:v>0.88</c:v>
                </c:pt>
                <c:pt idx="304">
                  <c:v>0.88</c:v>
                </c:pt>
                <c:pt idx="305">
                  <c:v>0.88</c:v>
                </c:pt>
                <c:pt idx="306">
                  <c:v>0.88</c:v>
                </c:pt>
                <c:pt idx="307">
                  <c:v>0.88</c:v>
                </c:pt>
                <c:pt idx="308">
                  <c:v>0.88</c:v>
                </c:pt>
                <c:pt idx="309">
                  <c:v>0.88</c:v>
                </c:pt>
                <c:pt idx="310">
                  <c:v>0.88</c:v>
                </c:pt>
                <c:pt idx="311">
                  <c:v>0.88</c:v>
                </c:pt>
                <c:pt idx="312">
                  <c:v>0.88</c:v>
                </c:pt>
                <c:pt idx="313">
                  <c:v>0.88</c:v>
                </c:pt>
                <c:pt idx="314">
                  <c:v>0.88</c:v>
                </c:pt>
                <c:pt idx="315">
                  <c:v>0.87</c:v>
                </c:pt>
                <c:pt idx="316">
                  <c:v>0.87</c:v>
                </c:pt>
                <c:pt idx="317">
                  <c:v>0.87</c:v>
                </c:pt>
                <c:pt idx="318">
                  <c:v>0.87</c:v>
                </c:pt>
                <c:pt idx="319">
                  <c:v>0.87</c:v>
                </c:pt>
                <c:pt idx="320">
                  <c:v>0.87</c:v>
                </c:pt>
                <c:pt idx="321">
                  <c:v>0.87</c:v>
                </c:pt>
                <c:pt idx="322">
                  <c:v>0.87</c:v>
                </c:pt>
                <c:pt idx="323">
                  <c:v>0.87</c:v>
                </c:pt>
                <c:pt idx="324">
                  <c:v>0.87</c:v>
                </c:pt>
                <c:pt idx="325">
                  <c:v>0.87</c:v>
                </c:pt>
                <c:pt idx="326">
                  <c:v>0.87</c:v>
                </c:pt>
                <c:pt idx="327">
                  <c:v>0.87</c:v>
                </c:pt>
                <c:pt idx="328">
                  <c:v>0.87</c:v>
                </c:pt>
                <c:pt idx="329">
                  <c:v>0.87</c:v>
                </c:pt>
                <c:pt idx="330">
                  <c:v>0.87</c:v>
                </c:pt>
                <c:pt idx="331">
                  <c:v>0.87</c:v>
                </c:pt>
                <c:pt idx="332">
                  <c:v>0.87</c:v>
                </c:pt>
                <c:pt idx="333">
                  <c:v>0.87</c:v>
                </c:pt>
                <c:pt idx="334">
                  <c:v>0.87</c:v>
                </c:pt>
                <c:pt idx="335">
                  <c:v>0.87</c:v>
                </c:pt>
                <c:pt idx="336">
                  <c:v>0.87</c:v>
                </c:pt>
                <c:pt idx="337">
                  <c:v>0.87</c:v>
                </c:pt>
                <c:pt idx="338">
                  <c:v>0.87</c:v>
                </c:pt>
                <c:pt idx="339">
                  <c:v>0.87</c:v>
                </c:pt>
                <c:pt idx="340">
                  <c:v>0.87</c:v>
                </c:pt>
                <c:pt idx="341">
                  <c:v>0.87</c:v>
                </c:pt>
                <c:pt idx="342">
                  <c:v>0.87</c:v>
                </c:pt>
                <c:pt idx="343">
                  <c:v>0.86</c:v>
                </c:pt>
                <c:pt idx="344">
                  <c:v>0.86</c:v>
                </c:pt>
                <c:pt idx="345">
                  <c:v>0.86</c:v>
                </c:pt>
                <c:pt idx="346">
                  <c:v>0.86</c:v>
                </c:pt>
                <c:pt idx="347">
                  <c:v>0.86</c:v>
                </c:pt>
                <c:pt idx="348">
                  <c:v>0.86</c:v>
                </c:pt>
                <c:pt idx="349">
                  <c:v>0.86</c:v>
                </c:pt>
                <c:pt idx="350">
                  <c:v>0.86</c:v>
                </c:pt>
                <c:pt idx="351">
                  <c:v>0.86</c:v>
                </c:pt>
                <c:pt idx="352">
                  <c:v>0.86</c:v>
                </c:pt>
                <c:pt idx="353">
                  <c:v>0.86</c:v>
                </c:pt>
                <c:pt idx="354">
                  <c:v>0.86</c:v>
                </c:pt>
                <c:pt idx="355">
                  <c:v>0.86</c:v>
                </c:pt>
                <c:pt idx="356">
                  <c:v>0.86</c:v>
                </c:pt>
                <c:pt idx="357">
                  <c:v>0.86</c:v>
                </c:pt>
                <c:pt idx="358">
                  <c:v>0.86</c:v>
                </c:pt>
                <c:pt idx="359">
                  <c:v>0.86</c:v>
                </c:pt>
                <c:pt idx="360">
                  <c:v>0.86</c:v>
                </c:pt>
                <c:pt idx="361">
                  <c:v>0.86</c:v>
                </c:pt>
                <c:pt idx="362">
                  <c:v>0.86</c:v>
                </c:pt>
                <c:pt idx="363">
                  <c:v>0.86</c:v>
                </c:pt>
                <c:pt idx="364">
                  <c:v>0.86</c:v>
                </c:pt>
                <c:pt idx="365">
                  <c:v>0.86</c:v>
                </c:pt>
                <c:pt idx="366">
                  <c:v>0.86</c:v>
                </c:pt>
                <c:pt idx="367">
                  <c:v>0.85</c:v>
                </c:pt>
                <c:pt idx="368">
                  <c:v>0.85</c:v>
                </c:pt>
                <c:pt idx="369">
                  <c:v>0.85</c:v>
                </c:pt>
                <c:pt idx="370">
                  <c:v>0.85</c:v>
                </c:pt>
                <c:pt idx="371">
                  <c:v>0.85</c:v>
                </c:pt>
                <c:pt idx="372">
                  <c:v>0.85</c:v>
                </c:pt>
                <c:pt idx="373">
                  <c:v>0.85</c:v>
                </c:pt>
                <c:pt idx="374">
                  <c:v>0.85</c:v>
                </c:pt>
                <c:pt idx="375">
                  <c:v>0.85</c:v>
                </c:pt>
                <c:pt idx="376">
                  <c:v>0.85</c:v>
                </c:pt>
                <c:pt idx="377">
                  <c:v>0.85</c:v>
                </c:pt>
                <c:pt idx="378">
                  <c:v>0.85</c:v>
                </c:pt>
                <c:pt idx="379">
                  <c:v>0.85</c:v>
                </c:pt>
                <c:pt idx="380">
                  <c:v>0.85</c:v>
                </c:pt>
                <c:pt idx="381">
                  <c:v>0.85</c:v>
                </c:pt>
                <c:pt idx="382">
                  <c:v>0.85</c:v>
                </c:pt>
                <c:pt idx="383">
                  <c:v>0.85</c:v>
                </c:pt>
                <c:pt idx="384">
                  <c:v>0.85</c:v>
                </c:pt>
                <c:pt idx="385">
                  <c:v>0.85</c:v>
                </c:pt>
                <c:pt idx="386">
                  <c:v>0.85</c:v>
                </c:pt>
                <c:pt idx="387">
                  <c:v>0.85</c:v>
                </c:pt>
                <c:pt idx="388">
                  <c:v>0.85</c:v>
                </c:pt>
                <c:pt idx="389">
                  <c:v>0.85</c:v>
                </c:pt>
                <c:pt idx="390">
                  <c:v>0.85</c:v>
                </c:pt>
                <c:pt idx="391">
                  <c:v>0.85</c:v>
                </c:pt>
                <c:pt idx="392">
                  <c:v>0.85</c:v>
                </c:pt>
                <c:pt idx="393">
                  <c:v>0.84</c:v>
                </c:pt>
                <c:pt idx="394">
                  <c:v>0.84</c:v>
                </c:pt>
                <c:pt idx="395">
                  <c:v>0.84</c:v>
                </c:pt>
                <c:pt idx="396">
                  <c:v>0.84</c:v>
                </c:pt>
                <c:pt idx="397">
                  <c:v>0.84</c:v>
                </c:pt>
                <c:pt idx="398">
                  <c:v>0.84</c:v>
                </c:pt>
                <c:pt idx="399">
                  <c:v>0.84</c:v>
                </c:pt>
                <c:pt idx="400">
                  <c:v>0.84</c:v>
                </c:pt>
                <c:pt idx="401">
                  <c:v>0.84</c:v>
                </c:pt>
                <c:pt idx="402">
                  <c:v>0.84</c:v>
                </c:pt>
                <c:pt idx="403">
                  <c:v>0.84</c:v>
                </c:pt>
                <c:pt idx="404">
                  <c:v>0.84</c:v>
                </c:pt>
                <c:pt idx="405">
                  <c:v>0.84</c:v>
                </c:pt>
                <c:pt idx="406">
                  <c:v>0.84</c:v>
                </c:pt>
                <c:pt idx="407">
                  <c:v>0.84</c:v>
                </c:pt>
                <c:pt idx="408">
                  <c:v>0.84</c:v>
                </c:pt>
                <c:pt idx="409">
                  <c:v>0.84</c:v>
                </c:pt>
                <c:pt idx="410">
                  <c:v>0.84</c:v>
                </c:pt>
                <c:pt idx="411">
                  <c:v>0.84</c:v>
                </c:pt>
                <c:pt idx="412">
                  <c:v>0.84</c:v>
                </c:pt>
                <c:pt idx="413">
                  <c:v>0.84</c:v>
                </c:pt>
                <c:pt idx="414">
                  <c:v>0.84</c:v>
                </c:pt>
                <c:pt idx="415">
                  <c:v>0.84</c:v>
                </c:pt>
                <c:pt idx="416">
                  <c:v>0.84</c:v>
                </c:pt>
                <c:pt idx="417">
                  <c:v>0.83</c:v>
                </c:pt>
                <c:pt idx="418">
                  <c:v>0.83</c:v>
                </c:pt>
                <c:pt idx="419">
                  <c:v>0.83</c:v>
                </c:pt>
                <c:pt idx="420">
                  <c:v>0.83</c:v>
                </c:pt>
                <c:pt idx="421">
                  <c:v>0.83</c:v>
                </c:pt>
                <c:pt idx="422">
                  <c:v>0.83</c:v>
                </c:pt>
                <c:pt idx="423">
                  <c:v>0.83</c:v>
                </c:pt>
                <c:pt idx="424">
                  <c:v>0.83</c:v>
                </c:pt>
                <c:pt idx="425">
                  <c:v>0.83</c:v>
                </c:pt>
                <c:pt idx="426">
                  <c:v>0.83</c:v>
                </c:pt>
                <c:pt idx="427">
                  <c:v>0.83</c:v>
                </c:pt>
                <c:pt idx="428">
                  <c:v>0.83</c:v>
                </c:pt>
                <c:pt idx="429">
                  <c:v>0.83</c:v>
                </c:pt>
                <c:pt idx="430">
                  <c:v>0.83</c:v>
                </c:pt>
                <c:pt idx="431">
                  <c:v>0.83</c:v>
                </c:pt>
                <c:pt idx="432">
                  <c:v>0.83</c:v>
                </c:pt>
                <c:pt idx="433">
                  <c:v>0.83</c:v>
                </c:pt>
                <c:pt idx="434">
                  <c:v>0.83</c:v>
                </c:pt>
                <c:pt idx="435">
                  <c:v>0.83</c:v>
                </c:pt>
                <c:pt idx="436">
                  <c:v>0.83</c:v>
                </c:pt>
                <c:pt idx="437">
                  <c:v>0.83</c:v>
                </c:pt>
                <c:pt idx="438">
                  <c:v>0.83</c:v>
                </c:pt>
                <c:pt idx="439">
                  <c:v>0.83</c:v>
                </c:pt>
                <c:pt idx="440">
                  <c:v>0.83</c:v>
                </c:pt>
                <c:pt idx="441">
                  <c:v>0.83</c:v>
                </c:pt>
                <c:pt idx="442">
                  <c:v>0.83</c:v>
                </c:pt>
                <c:pt idx="443">
                  <c:v>0.83</c:v>
                </c:pt>
                <c:pt idx="444">
                  <c:v>0.82</c:v>
                </c:pt>
                <c:pt idx="445">
                  <c:v>0.82</c:v>
                </c:pt>
                <c:pt idx="446">
                  <c:v>0.82</c:v>
                </c:pt>
                <c:pt idx="447">
                  <c:v>0.82</c:v>
                </c:pt>
                <c:pt idx="448">
                  <c:v>0.82</c:v>
                </c:pt>
                <c:pt idx="449">
                  <c:v>0.82</c:v>
                </c:pt>
                <c:pt idx="450">
                  <c:v>0.82</c:v>
                </c:pt>
                <c:pt idx="451">
                  <c:v>0.82</c:v>
                </c:pt>
                <c:pt idx="452">
                  <c:v>0.82</c:v>
                </c:pt>
                <c:pt idx="453">
                  <c:v>0.82</c:v>
                </c:pt>
                <c:pt idx="454">
                  <c:v>0.82</c:v>
                </c:pt>
                <c:pt idx="455">
                  <c:v>0.82</c:v>
                </c:pt>
                <c:pt idx="456">
                  <c:v>0.82</c:v>
                </c:pt>
                <c:pt idx="457">
                  <c:v>0.82</c:v>
                </c:pt>
                <c:pt idx="458">
                  <c:v>0.82</c:v>
                </c:pt>
                <c:pt idx="459">
                  <c:v>0.82</c:v>
                </c:pt>
                <c:pt idx="460">
                  <c:v>0.82</c:v>
                </c:pt>
                <c:pt idx="461">
                  <c:v>0.82</c:v>
                </c:pt>
                <c:pt idx="462">
                  <c:v>0.82</c:v>
                </c:pt>
                <c:pt idx="463">
                  <c:v>0.82</c:v>
                </c:pt>
                <c:pt idx="464">
                  <c:v>0.82</c:v>
                </c:pt>
                <c:pt idx="465">
                  <c:v>0.82</c:v>
                </c:pt>
                <c:pt idx="466">
                  <c:v>0.82</c:v>
                </c:pt>
                <c:pt idx="467">
                  <c:v>0.82</c:v>
                </c:pt>
                <c:pt idx="468">
                  <c:v>0.82</c:v>
                </c:pt>
                <c:pt idx="469">
                  <c:v>0.82</c:v>
                </c:pt>
                <c:pt idx="470">
                  <c:v>0.82</c:v>
                </c:pt>
                <c:pt idx="471">
                  <c:v>0.82</c:v>
                </c:pt>
                <c:pt idx="472">
                  <c:v>0.82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0.81</c:v>
                </c:pt>
                <c:pt idx="481">
                  <c:v>0.81</c:v>
                </c:pt>
                <c:pt idx="482">
                  <c:v>0.81</c:v>
                </c:pt>
                <c:pt idx="483">
                  <c:v>0.81</c:v>
                </c:pt>
                <c:pt idx="484">
                  <c:v>0.81</c:v>
                </c:pt>
                <c:pt idx="485">
                  <c:v>0.81</c:v>
                </c:pt>
                <c:pt idx="486">
                  <c:v>0.81</c:v>
                </c:pt>
                <c:pt idx="487">
                  <c:v>0.81</c:v>
                </c:pt>
                <c:pt idx="488">
                  <c:v>0.81</c:v>
                </c:pt>
                <c:pt idx="489">
                  <c:v>0.81</c:v>
                </c:pt>
                <c:pt idx="490">
                  <c:v>0.81</c:v>
                </c:pt>
                <c:pt idx="491">
                  <c:v>0.81</c:v>
                </c:pt>
                <c:pt idx="492">
                  <c:v>0.81</c:v>
                </c:pt>
                <c:pt idx="493">
                  <c:v>0.81</c:v>
                </c:pt>
                <c:pt idx="494">
                  <c:v>0.81</c:v>
                </c:pt>
                <c:pt idx="495">
                  <c:v>0.81</c:v>
                </c:pt>
                <c:pt idx="496">
                  <c:v>0.81</c:v>
                </c:pt>
                <c:pt idx="497">
                  <c:v>0.8</c:v>
                </c:pt>
                <c:pt idx="498">
                  <c:v>0.8</c:v>
                </c:pt>
                <c:pt idx="499">
                  <c:v>0.8</c:v>
                </c:pt>
                <c:pt idx="500">
                  <c:v>0.8</c:v>
                </c:pt>
                <c:pt idx="501">
                  <c:v>0.8</c:v>
                </c:pt>
                <c:pt idx="502">
                  <c:v>0.8</c:v>
                </c:pt>
                <c:pt idx="503">
                  <c:v>0.8</c:v>
                </c:pt>
                <c:pt idx="504">
                  <c:v>0.8</c:v>
                </c:pt>
                <c:pt idx="505">
                  <c:v>0.8</c:v>
                </c:pt>
                <c:pt idx="506">
                  <c:v>0.8</c:v>
                </c:pt>
                <c:pt idx="507">
                  <c:v>0.8</c:v>
                </c:pt>
                <c:pt idx="508">
                  <c:v>0.8</c:v>
                </c:pt>
                <c:pt idx="509">
                  <c:v>0.8</c:v>
                </c:pt>
                <c:pt idx="510">
                  <c:v>0.8</c:v>
                </c:pt>
                <c:pt idx="511">
                  <c:v>0.8</c:v>
                </c:pt>
                <c:pt idx="512">
                  <c:v>0.8</c:v>
                </c:pt>
                <c:pt idx="513">
                  <c:v>0.8</c:v>
                </c:pt>
                <c:pt idx="514">
                  <c:v>0.8</c:v>
                </c:pt>
                <c:pt idx="515">
                  <c:v>0.8</c:v>
                </c:pt>
                <c:pt idx="516">
                  <c:v>0.8</c:v>
                </c:pt>
                <c:pt idx="517">
                  <c:v>0.8</c:v>
                </c:pt>
                <c:pt idx="518">
                  <c:v>0.8</c:v>
                </c:pt>
                <c:pt idx="519">
                  <c:v>0.8</c:v>
                </c:pt>
                <c:pt idx="520">
                  <c:v>0.8</c:v>
                </c:pt>
                <c:pt idx="521">
                  <c:v>0.79</c:v>
                </c:pt>
                <c:pt idx="522">
                  <c:v>0.79</c:v>
                </c:pt>
                <c:pt idx="523">
                  <c:v>0.79</c:v>
                </c:pt>
                <c:pt idx="524">
                  <c:v>0.79</c:v>
                </c:pt>
                <c:pt idx="525">
                  <c:v>0.79</c:v>
                </c:pt>
                <c:pt idx="526">
                  <c:v>0.79</c:v>
                </c:pt>
                <c:pt idx="527">
                  <c:v>0.79</c:v>
                </c:pt>
                <c:pt idx="528">
                  <c:v>0.79</c:v>
                </c:pt>
                <c:pt idx="529">
                  <c:v>0.79</c:v>
                </c:pt>
                <c:pt idx="530">
                  <c:v>0.79</c:v>
                </c:pt>
                <c:pt idx="531">
                  <c:v>0.79</c:v>
                </c:pt>
                <c:pt idx="532">
                  <c:v>0.79</c:v>
                </c:pt>
                <c:pt idx="533">
                  <c:v>0.79</c:v>
                </c:pt>
                <c:pt idx="534">
                  <c:v>0.79</c:v>
                </c:pt>
                <c:pt idx="535">
                  <c:v>0.79</c:v>
                </c:pt>
                <c:pt idx="536">
                  <c:v>0.79</c:v>
                </c:pt>
                <c:pt idx="537">
                  <c:v>0.79</c:v>
                </c:pt>
                <c:pt idx="538">
                  <c:v>0.79</c:v>
                </c:pt>
                <c:pt idx="539">
                  <c:v>0.79</c:v>
                </c:pt>
                <c:pt idx="540">
                  <c:v>0.79</c:v>
                </c:pt>
                <c:pt idx="541">
                  <c:v>0.79</c:v>
                </c:pt>
                <c:pt idx="542">
                  <c:v>0.79</c:v>
                </c:pt>
                <c:pt idx="543">
                  <c:v>0.79</c:v>
                </c:pt>
                <c:pt idx="544">
                  <c:v>0.79</c:v>
                </c:pt>
                <c:pt idx="545">
                  <c:v>0.79</c:v>
                </c:pt>
                <c:pt idx="546">
                  <c:v>0.79</c:v>
                </c:pt>
                <c:pt idx="547">
                  <c:v>0.79</c:v>
                </c:pt>
                <c:pt idx="548">
                  <c:v>0.79</c:v>
                </c:pt>
                <c:pt idx="549">
                  <c:v>0.78</c:v>
                </c:pt>
                <c:pt idx="550">
                  <c:v>0.78</c:v>
                </c:pt>
                <c:pt idx="551">
                  <c:v>0.78</c:v>
                </c:pt>
                <c:pt idx="552">
                  <c:v>0.78</c:v>
                </c:pt>
                <c:pt idx="553">
                  <c:v>0.78</c:v>
                </c:pt>
                <c:pt idx="554">
                  <c:v>0.78</c:v>
                </c:pt>
                <c:pt idx="555">
                  <c:v>0.78</c:v>
                </c:pt>
                <c:pt idx="556">
                  <c:v>0.78</c:v>
                </c:pt>
                <c:pt idx="557">
                  <c:v>0.78</c:v>
                </c:pt>
                <c:pt idx="558">
                  <c:v>0.78</c:v>
                </c:pt>
                <c:pt idx="559">
                  <c:v>0.78</c:v>
                </c:pt>
                <c:pt idx="560">
                  <c:v>0.78</c:v>
                </c:pt>
                <c:pt idx="561">
                  <c:v>0.78</c:v>
                </c:pt>
                <c:pt idx="562">
                  <c:v>0.78</c:v>
                </c:pt>
                <c:pt idx="563">
                  <c:v>0.78</c:v>
                </c:pt>
                <c:pt idx="564">
                  <c:v>0.78</c:v>
                </c:pt>
                <c:pt idx="565">
                  <c:v>0.78</c:v>
                </c:pt>
                <c:pt idx="566">
                  <c:v>0.78</c:v>
                </c:pt>
                <c:pt idx="567">
                  <c:v>0.78</c:v>
                </c:pt>
                <c:pt idx="568">
                  <c:v>0.78</c:v>
                </c:pt>
                <c:pt idx="569">
                  <c:v>0.78</c:v>
                </c:pt>
                <c:pt idx="570">
                  <c:v>0.78</c:v>
                </c:pt>
                <c:pt idx="571">
                  <c:v>0.78</c:v>
                </c:pt>
                <c:pt idx="572">
                  <c:v>0.78</c:v>
                </c:pt>
                <c:pt idx="573">
                  <c:v>0.77</c:v>
                </c:pt>
                <c:pt idx="574">
                  <c:v>0.77</c:v>
                </c:pt>
                <c:pt idx="575">
                  <c:v>0.77</c:v>
                </c:pt>
                <c:pt idx="576">
                  <c:v>0.77</c:v>
                </c:pt>
                <c:pt idx="577">
                  <c:v>0.77</c:v>
                </c:pt>
                <c:pt idx="578">
                  <c:v>0.77</c:v>
                </c:pt>
                <c:pt idx="579">
                  <c:v>0.77</c:v>
                </c:pt>
                <c:pt idx="580">
                  <c:v>0.77</c:v>
                </c:pt>
                <c:pt idx="581">
                  <c:v>0.77</c:v>
                </c:pt>
                <c:pt idx="582">
                  <c:v>0.77</c:v>
                </c:pt>
                <c:pt idx="583">
                  <c:v>0.77</c:v>
                </c:pt>
                <c:pt idx="584">
                  <c:v>0.77</c:v>
                </c:pt>
                <c:pt idx="585">
                  <c:v>0.77</c:v>
                </c:pt>
                <c:pt idx="586">
                  <c:v>0.77</c:v>
                </c:pt>
                <c:pt idx="587">
                  <c:v>0.77</c:v>
                </c:pt>
                <c:pt idx="588">
                  <c:v>0.77</c:v>
                </c:pt>
                <c:pt idx="589">
                  <c:v>0.77</c:v>
                </c:pt>
                <c:pt idx="590">
                  <c:v>0.77</c:v>
                </c:pt>
                <c:pt idx="591">
                  <c:v>0.77</c:v>
                </c:pt>
                <c:pt idx="592">
                  <c:v>0.77</c:v>
                </c:pt>
                <c:pt idx="593">
                  <c:v>0.77</c:v>
                </c:pt>
                <c:pt idx="594">
                  <c:v>0.77</c:v>
                </c:pt>
                <c:pt idx="595">
                  <c:v>0.77</c:v>
                </c:pt>
                <c:pt idx="596">
                  <c:v>0.77</c:v>
                </c:pt>
                <c:pt idx="597">
                  <c:v>0.76</c:v>
                </c:pt>
                <c:pt idx="598">
                  <c:v>0.76</c:v>
                </c:pt>
                <c:pt idx="599">
                  <c:v>0.76</c:v>
                </c:pt>
                <c:pt idx="600">
                  <c:v>0.76</c:v>
                </c:pt>
                <c:pt idx="601">
                  <c:v>0.76</c:v>
                </c:pt>
                <c:pt idx="602">
                  <c:v>0.76</c:v>
                </c:pt>
                <c:pt idx="603">
                  <c:v>0.76</c:v>
                </c:pt>
                <c:pt idx="604">
                  <c:v>0.76</c:v>
                </c:pt>
                <c:pt idx="605">
                  <c:v>0.76</c:v>
                </c:pt>
                <c:pt idx="606">
                  <c:v>0.76</c:v>
                </c:pt>
                <c:pt idx="607">
                  <c:v>0.76</c:v>
                </c:pt>
                <c:pt idx="608">
                  <c:v>0.76</c:v>
                </c:pt>
                <c:pt idx="609">
                  <c:v>0.76</c:v>
                </c:pt>
                <c:pt idx="610">
                  <c:v>0.76</c:v>
                </c:pt>
                <c:pt idx="611">
                  <c:v>0.76</c:v>
                </c:pt>
                <c:pt idx="612">
                  <c:v>0.76</c:v>
                </c:pt>
                <c:pt idx="613">
                  <c:v>0.76</c:v>
                </c:pt>
                <c:pt idx="614">
                  <c:v>0.76</c:v>
                </c:pt>
                <c:pt idx="615">
                  <c:v>0.76</c:v>
                </c:pt>
                <c:pt idx="616">
                  <c:v>0.76</c:v>
                </c:pt>
                <c:pt idx="617">
                  <c:v>0.76</c:v>
                </c:pt>
                <c:pt idx="618">
                  <c:v>0.76</c:v>
                </c:pt>
                <c:pt idx="619">
                  <c:v>0.76</c:v>
                </c:pt>
                <c:pt idx="620">
                  <c:v>0.76</c:v>
                </c:pt>
                <c:pt idx="621">
                  <c:v>0.76</c:v>
                </c:pt>
                <c:pt idx="622">
                  <c:v>0.76</c:v>
                </c:pt>
                <c:pt idx="623">
                  <c:v>0.76</c:v>
                </c:pt>
                <c:pt idx="624">
                  <c:v>0.76</c:v>
                </c:pt>
                <c:pt idx="625">
                  <c:v>0.75</c:v>
                </c:pt>
                <c:pt idx="626">
                  <c:v>0.75</c:v>
                </c:pt>
                <c:pt idx="627">
                  <c:v>0.75</c:v>
                </c:pt>
                <c:pt idx="628">
                  <c:v>0.75</c:v>
                </c:pt>
                <c:pt idx="629">
                  <c:v>0.75</c:v>
                </c:pt>
                <c:pt idx="630">
                  <c:v>0.75</c:v>
                </c:pt>
                <c:pt idx="631">
                  <c:v>0.75</c:v>
                </c:pt>
                <c:pt idx="632">
                  <c:v>0.75</c:v>
                </c:pt>
                <c:pt idx="633">
                  <c:v>0.75</c:v>
                </c:pt>
                <c:pt idx="634">
                  <c:v>0.75</c:v>
                </c:pt>
                <c:pt idx="635">
                  <c:v>0.75</c:v>
                </c:pt>
                <c:pt idx="636">
                  <c:v>0.75</c:v>
                </c:pt>
                <c:pt idx="637">
                  <c:v>0.75</c:v>
                </c:pt>
                <c:pt idx="638">
                  <c:v>0.75</c:v>
                </c:pt>
                <c:pt idx="639">
                  <c:v>0.75</c:v>
                </c:pt>
                <c:pt idx="640">
                  <c:v>0.75</c:v>
                </c:pt>
                <c:pt idx="641">
                  <c:v>0.75</c:v>
                </c:pt>
                <c:pt idx="642">
                  <c:v>0.75</c:v>
                </c:pt>
                <c:pt idx="643">
                  <c:v>0.75</c:v>
                </c:pt>
                <c:pt idx="644">
                  <c:v>0.75</c:v>
                </c:pt>
                <c:pt idx="645">
                  <c:v>0.75</c:v>
                </c:pt>
                <c:pt idx="646">
                  <c:v>0.75</c:v>
                </c:pt>
                <c:pt idx="647">
                  <c:v>0.75</c:v>
                </c:pt>
                <c:pt idx="648">
                  <c:v>0.75</c:v>
                </c:pt>
                <c:pt idx="649">
                  <c:v>0.75</c:v>
                </c:pt>
                <c:pt idx="650">
                  <c:v>0.74</c:v>
                </c:pt>
                <c:pt idx="651">
                  <c:v>0.74</c:v>
                </c:pt>
                <c:pt idx="652">
                  <c:v>0.74</c:v>
                </c:pt>
                <c:pt idx="653">
                  <c:v>0.74</c:v>
                </c:pt>
                <c:pt idx="654">
                  <c:v>0.74</c:v>
                </c:pt>
                <c:pt idx="655">
                  <c:v>0.74</c:v>
                </c:pt>
                <c:pt idx="656">
                  <c:v>0.74</c:v>
                </c:pt>
                <c:pt idx="657">
                  <c:v>0.74</c:v>
                </c:pt>
                <c:pt idx="658">
                  <c:v>0.74</c:v>
                </c:pt>
                <c:pt idx="659">
                  <c:v>0.74</c:v>
                </c:pt>
                <c:pt idx="660">
                  <c:v>0.74</c:v>
                </c:pt>
                <c:pt idx="661">
                  <c:v>0.74</c:v>
                </c:pt>
                <c:pt idx="662">
                  <c:v>0.74</c:v>
                </c:pt>
                <c:pt idx="663">
                  <c:v>0.74</c:v>
                </c:pt>
                <c:pt idx="664">
                  <c:v>0.74</c:v>
                </c:pt>
                <c:pt idx="665">
                  <c:v>0.74</c:v>
                </c:pt>
                <c:pt idx="666">
                  <c:v>0.74</c:v>
                </c:pt>
                <c:pt idx="667">
                  <c:v>0.74</c:v>
                </c:pt>
                <c:pt idx="668">
                  <c:v>0.74</c:v>
                </c:pt>
                <c:pt idx="669">
                  <c:v>0.74</c:v>
                </c:pt>
                <c:pt idx="670">
                  <c:v>0.74</c:v>
                </c:pt>
                <c:pt idx="671">
                  <c:v>0.74</c:v>
                </c:pt>
                <c:pt idx="672">
                  <c:v>0.74</c:v>
                </c:pt>
                <c:pt idx="673">
                  <c:v>0.74</c:v>
                </c:pt>
                <c:pt idx="674">
                  <c:v>0.74</c:v>
                </c:pt>
                <c:pt idx="675">
                  <c:v>0.74</c:v>
                </c:pt>
                <c:pt idx="676">
                  <c:v>0.74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0.72</c:v>
                </c:pt>
                <c:pt idx="712">
                  <c:v>0.72</c:v>
                </c:pt>
                <c:pt idx="713">
                  <c:v>0.72</c:v>
                </c:pt>
                <c:pt idx="714">
                  <c:v>0.72</c:v>
                </c:pt>
                <c:pt idx="715">
                  <c:v>0.72</c:v>
                </c:pt>
                <c:pt idx="716">
                  <c:v>0.72</c:v>
                </c:pt>
                <c:pt idx="717">
                  <c:v>0.72</c:v>
                </c:pt>
                <c:pt idx="718">
                  <c:v>0.72</c:v>
                </c:pt>
                <c:pt idx="719">
                  <c:v>0.72</c:v>
                </c:pt>
                <c:pt idx="720">
                  <c:v>0.72</c:v>
                </c:pt>
                <c:pt idx="721">
                  <c:v>0.72</c:v>
                </c:pt>
                <c:pt idx="722">
                  <c:v>0.72</c:v>
                </c:pt>
                <c:pt idx="723">
                  <c:v>0.72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Sheet3!$G$1</c:f>
              <c:strCache>
                <c:ptCount val="1"/>
                <c:pt idx="0">
                  <c:v>Regular Use</c:v>
                </c:pt>
              </c:strCache>
            </c:strRef>
          </c:tx>
          <c:xVal>
            <c:numRef>
              <c:f>Sheet3!$F$2:$F$441</c:f>
              <c:numCache>
                <c:formatCode>General</c:formatCode>
                <c:ptCount val="440"/>
                <c:pt idx="0">
                  <c:v>0.166766666666667</c:v>
                </c:pt>
                <c:pt idx="1">
                  <c:v>0.333766666666667</c:v>
                </c:pt>
                <c:pt idx="2">
                  <c:v>0.50095</c:v>
                </c:pt>
                <c:pt idx="3">
                  <c:v>0.667833333333333</c:v>
                </c:pt>
                <c:pt idx="4">
                  <c:v>0.8347</c:v>
                </c:pt>
                <c:pt idx="5">
                  <c:v>1.001533333333333</c:v>
                </c:pt>
                <c:pt idx="6">
                  <c:v>1.1709</c:v>
                </c:pt>
                <c:pt idx="7">
                  <c:v>1.33775</c:v>
                </c:pt>
                <c:pt idx="8">
                  <c:v>1.504583333333333</c:v>
                </c:pt>
                <c:pt idx="9">
                  <c:v>1.671533333333333</c:v>
                </c:pt>
                <c:pt idx="10">
                  <c:v>1.8384</c:v>
                </c:pt>
                <c:pt idx="11">
                  <c:v>2.00525</c:v>
                </c:pt>
                <c:pt idx="12">
                  <c:v>2.1721</c:v>
                </c:pt>
                <c:pt idx="13">
                  <c:v>2.33895</c:v>
                </c:pt>
                <c:pt idx="14">
                  <c:v>2.508533333333333</c:v>
                </c:pt>
                <c:pt idx="15">
                  <c:v>2.675383333333333</c:v>
                </c:pt>
                <c:pt idx="16">
                  <c:v>2.842216666666667</c:v>
                </c:pt>
                <c:pt idx="17">
                  <c:v>3.00905</c:v>
                </c:pt>
                <c:pt idx="18">
                  <c:v>3.175933333333333</c:v>
                </c:pt>
                <c:pt idx="19">
                  <c:v>3.3428</c:v>
                </c:pt>
                <c:pt idx="20">
                  <c:v>3.509683333333333</c:v>
                </c:pt>
                <c:pt idx="21">
                  <c:v>3.67665</c:v>
                </c:pt>
                <c:pt idx="22">
                  <c:v>3.850016666666667</c:v>
                </c:pt>
                <c:pt idx="23">
                  <c:v>4.017183333333334</c:v>
                </c:pt>
                <c:pt idx="24">
                  <c:v>4.184083333333334</c:v>
                </c:pt>
                <c:pt idx="25">
                  <c:v>4.350916666666666</c:v>
                </c:pt>
                <c:pt idx="26">
                  <c:v>4.5185</c:v>
                </c:pt>
                <c:pt idx="27">
                  <c:v>4.68535</c:v>
                </c:pt>
                <c:pt idx="28">
                  <c:v>4.852233333333333</c:v>
                </c:pt>
                <c:pt idx="29">
                  <c:v>5.019066666666666</c:v>
                </c:pt>
                <c:pt idx="30">
                  <c:v>5.196666666666666</c:v>
                </c:pt>
                <c:pt idx="31">
                  <c:v>5.363516666666666</c:v>
                </c:pt>
                <c:pt idx="32">
                  <c:v>5.53045</c:v>
                </c:pt>
                <c:pt idx="33">
                  <c:v>5.69745</c:v>
                </c:pt>
                <c:pt idx="34">
                  <c:v>5.864283333333334</c:v>
                </c:pt>
                <c:pt idx="35">
                  <c:v>6.031133333333333</c:v>
                </c:pt>
                <c:pt idx="36">
                  <c:v>6.198266666666667</c:v>
                </c:pt>
                <c:pt idx="37">
                  <c:v>6.365133333333333</c:v>
                </c:pt>
                <c:pt idx="38">
                  <c:v>6.531983333333333</c:v>
                </c:pt>
                <c:pt idx="39">
                  <c:v>6.694483333333333</c:v>
                </c:pt>
                <c:pt idx="40">
                  <c:v>6.861233333333333</c:v>
                </c:pt>
                <c:pt idx="41">
                  <c:v>7.0281</c:v>
                </c:pt>
                <c:pt idx="42">
                  <c:v>7.194933333333333</c:v>
                </c:pt>
                <c:pt idx="43">
                  <c:v>7.3618</c:v>
                </c:pt>
                <c:pt idx="44">
                  <c:v>7.528616666666666</c:v>
                </c:pt>
                <c:pt idx="45">
                  <c:v>7.695483333333334</c:v>
                </c:pt>
                <c:pt idx="46">
                  <c:v>7.8623</c:v>
                </c:pt>
                <c:pt idx="47">
                  <c:v>8.02925</c:v>
                </c:pt>
                <c:pt idx="48">
                  <c:v>8.196033333333334</c:v>
                </c:pt>
                <c:pt idx="49">
                  <c:v>8.362766666666667</c:v>
                </c:pt>
                <c:pt idx="50">
                  <c:v>8.529616666666667</c:v>
                </c:pt>
                <c:pt idx="51">
                  <c:v>8.69645</c:v>
                </c:pt>
                <c:pt idx="52">
                  <c:v>8.863383333333333</c:v>
                </c:pt>
                <c:pt idx="53">
                  <c:v>9.030216666666666</c:v>
                </c:pt>
                <c:pt idx="54">
                  <c:v>9.197016666666666</c:v>
                </c:pt>
                <c:pt idx="55">
                  <c:v>9.396833333333333</c:v>
                </c:pt>
                <c:pt idx="56">
                  <c:v>9.563616666666666</c:v>
                </c:pt>
                <c:pt idx="57">
                  <c:v>9.730383333333334</c:v>
                </c:pt>
                <c:pt idx="58">
                  <c:v>9.912066666666666</c:v>
                </c:pt>
                <c:pt idx="59">
                  <c:v>10.07905</c:v>
                </c:pt>
                <c:pt idx="60">
                  <c:v>10.25658333333333</c:v>
                </c:pt>
                <c:pt idx="61">
                  <c:v>10.42345</c:v>
                </c:pt>
                <c:pt idx="62">
                  <c:v>10.59028333333333</c:v>
                </c:pt>
                <c:pt idx="63">
                  <c:v>10.75723333333333</c:v>
                </c:pt>
                <c:pt idx="64">
                  <c:v>10.92408333333333</c:v>
                </c:pt>
                <c:pt idx="65">
                  <c:v>11.09095</c:v>
                </c:pt>
                <c:pt idx="66">
                  <c:v>11.25783333333333</c:v>
                </c:pt>
                <c:pt idx="67">
                  <c:v>11.42466666666667</c:v>
                </c:pt>
                <c:pt idx="68">
                  <c:v>11.59155</c:v>
                </c:pt>
                <c:pt idx="69">
                  <c:v>11.76506666666667</c:v>
                </c:pt>
                <c:pt idx="70">
                  <c:v>11.93188333333333</c:v>
                </c:pt>
                <c:pt idx="71">
                  <c:v>12.0987</c:v>
                </c:pt>
                <c:pt idx="72">
                  <c:v>12.26646666666667</c:v>
                </c:pt>
                <c:pt idx="73">
                  <c:v>12.43331666666667</c:v>
                </c:pt>
                <c:pt idx="74">
                  <c:v>12.60015</c:v>
                </c:pt>
                <c:pt idx="75">
                  <c:v>12.76696666666667</c:v>
                </c:pt>
                <c:pt idx="76">
                  <c:v>12.94306666666667</c:v>
                </c:pt>
                <c:pt idx="77">
                  <c:v>13.1185</c:v>
                </c:pt>
                <c:pt idx="78">
                  <c:v>13.28536666666667</c:v>
                </c:pt>
                <c:pt idx="79">
                  <c:v>13.45313333333333</c:v>
                </c:pt>
                <c:pt idx="80">
                  <c:v>13.62</c:v>
                </c:pt>
                <c:pt idx="81">
                  <c:v>13.96458333333333</c:v>
                </c:pt>
                <c:pt idx="82">
                  <c:v>14.16895</c:v>
                </c:pt>
                <c:pt idx="83">
                  <c:v>14.39465</c:v>
                </c:pt>
                <c:pt idx="84">
                  <c:v>14.5615</c:v>
                </c:pt>
                <c:pt idx="85">
                  <c:v>14.75543333333333</c:v>
                </c:pt>
                <c:pt idx="86">
                  <c:v>14.96583333333333</c:v>
                </c:pt>
                <c:pt idx="87">
                  <c:v>15.18518333333333</c:v>
                </c:pt>
                <c:pt idx="88">
                  <c:v>15.41126666666667</c:v>
                </c:pt>
                <c:pt idx="89">
                  <c:v>15.57805</c:v>
                </c:pt>
                <c:pt idx="90">
                  <c:v>15.74495</c:v>
                </c:pt>
                <c:pt idx="91">
                  <c:v>15.9118</c:v>
                </c:pt>
                <c:pt idx="92">
                  <c:v>16.07865</c:v>
                </c:pt>
                <c:pt idx="93">
                  <c:v>16.24853333333333</c:v>
                </c:pt>
                <c:pt idx="94">
                  <c:v>16.42401666666667</c:v>
                </c:pt>
                <c:pt idx="95">
                  <c:v>16.67146666666667</c:v>
                </c:pt>
                <c:pt idx="96">
                  <c:v>16.90025</c:v>
                </c:pt>
                <c:pt idx="97">
                  <c:v>17.33925</c:v>
                </c:pt>
                <c:pt idx="98">
                  <c:v>17.80363333333333</c:v>
                </c:pt>
                <c:pt idx="99">
                  <c:v>18.08958333333333</c:v>
                </c:pt>
                <c:pt idx="100">
                  <c:v>18.57973333333333</c:v>
                </c:pt>
                <c:pt idx="101">
                  <c:v>18.74646666666667</c:v>
                </c:pt>
                <c:pt idx="102">
                  <c:v>18.97528333333333</c:v>
                </c:pt>
                <c:pt idx="103">
                  <c:v>19.18508333333333</c:v>
                </c:pt>
                <c:pt idx="104">
                  <c:v>19.42751666666667</c:v>
                </c:pt>
                <c:pt idx="105">
                  <c:v>19.7184</c:v>
                </c:pt>
                <c:pt idx="106">
                  <c:v>19.93503333333333</c:v>
                </c:pt>
                <c:pt idx="107">
                  <c:v>20.10178333333333</c:v>
                </c:pt>
                <c:pt idx="108">
                  <c:v>20.26866666666667</c:v>
                </c:pt>
                <c:pt idx="109">
                  <c:v>20.4365</c:v>
                </c:pt>
                <c:pt idx="110">
                  <c:v>20.63906666666667</c:v>
                </c:pt>
                <c:pt idx="111">
                  <c:v>20.92248333333333</c:v>
                </c:pt>
                <c:pt idx="112">
                  <c:v>21.08926666666667</c:v>
                </c:pt>
                <c:pt idx="113">
                  <c:v>21.25613333333333</c:v>
                </c:pt>
                <c:pt idx="114">
                  <c:v>21.4231</c:v>
                </c:pt>
                <c:pt idx="115">
                  <c:v>21.58995</c:v>
                </c:pt>
                <c:pt idx="116">
                  <c:v>21.77735</c:v>
                </c:pt>
                <c:pt idx="117">
                  <c:v>22.07855</c:v>
                </c:pt>
                <c:pt idx="118">
                  <c:v>22.66898333333333</c:v>
                </c:pt>
                <c:pt idx="119">
                  <c:v>22.9384</c:v>
                </c:pt>
                <c:pt idx="120">
                  <c:v>23.521</c:v>
                </c:pt>
                <c:pt idx="121">
                  <c:v>24.88875</c:v>
                </c:pt>
                <c:pt idx="122">
                  <c:v>25.05545</c:v>
                </c:pt>
                <c:pt idx="123">
                  <c:v>25.22215</c:v>
                </c:pt>
                <c:pt idx="124">
                  <c:v>25.38891666666667</c:v>
                </c:pt>
                <c:pt idx="125">
                  <c:v>25.55576666666667</c:v>
                </c:pt>
                <c:pt idx="126">
                  <c:v>25.72256666666667</c:v>
                </c:pt>
                <c:pt idx="127">
                  <c:v>25.88928333333333</c:v>
                </c:pt>
                <c:pt idx="128">
                  <c:v>26.05605</c:v>
                </c:pt>
                <c:pt idx="129">
                  <c:v>26.2229</c:v>
                </c:pt>
                <c:pt idx="130">
                  <c:v>26.38976666666667</c:v>
                </c:pt>
                <c:pt idx="131">
                  <c:v>26.55661666666667</c:v>
                </c:pt>
                <c:pt idx="132">
                  <c:v>26.72345</c:v>
                </c:pt>
                <c:pt idx="133">
                  <c:v>26.8903</c:v>
                </c:pt>
                <c:pt idx="134">
                  <c:v>27.05715</c:v>
                </c:pt>
                <c:pt idx="135">
                  <c:v>27.22401666666667</c:v>
                </c:pt>
                <c:pt idx="136">
                  <c:v>27.3815</c:v>
                </c:pt>
                <c:pt idx="137">
                  <c:v>27.54843333333333</c:v>
                </c:pt>
                <c:pt idx="138">
                  <c:v>27.71535</c:v>
                </c:pt>
                <c:pt idx="139">
                  <c:v>27.88218333333333</c:v>
                </c:pt>
                <c:pt idx="140">
                  <c:v>28.04901666666667</c:v>
                </c:pt>
                <c:pt idx="141">
                  <c:v>28.21586666666667</c:v>
                </c:pt>
                <c:pt idx="142">
                  <c:v>28.38265</c:v>
                </c:pt>
                <c:pt idx="143">
                  <c:v>28.5495</c:v>
                </c:pt>
                <c:pt idx="144">
                  <c:v>28.71635</c:v>
                </c:pt>
                <c:pt idx="145">
                  <c:v>28.8832</c:v>
                </c:pt>
                <c:pt idx="146">
                  <c:v>29.05005</c:v>
                </c:pt>
                <c:pt idx="147">
                  <c:v>29.21691666666667</c:v>
                </c:pt>
                <c:pt idx="148">
                  <c:v>29.3838</c:v>
                </c:pt>
                <c:pt idx="149">
                  <c:v>29.55068333333333</c:v>
                </c:pt>
                <c:pt idx="150">
                  <c:v>29.71751666666667</c:v>
                </c:pt>
                <c:pt idx="151">
                  <c:v>29.85153333333333</c:v>
                </c:pt>
                <c:pt idx="152">
                  <c:v>30.01911666666667</c:v>
                </c:pt>
                <c:pt idx="153">
                  <c:v>30.27316666666667</c:v>
                </c:pt>
                <c:pt idx="154">
                  <c:v>30.58388333333333</c:v>
                </c:pt>
                <c:pt idx="155">
                  <c:v>30.81935</c:v>
                </c:pt>
                <c:pt idx="156">
                  <c:v>31.06473333333333</c:v>
                </c:pt>
                <c:pt idx="157">
                  <c:v>32.02101666666667</c:v>
                </c:pt>
                <c:pt idx="158">
                  <c:v>32.85046666666667</c:v>
                </c:pt>
                <c:pt idx="159">
                  <c:v>33.13925</c:v>
                </c:pt>
                <c:pt idx="160">
                  <c:v>33.30601666666666</c:v>
                </c:pt>
                <c:pt idx="161">
                  <c:v>33.56715</c:v>
                </c:pt>
                <c:pt idx="162">
                  <c:v>33.94921666666666</c:v>
                </c:pt>
                <c:pt idx="163">
                  <c:v>34.19225</c:v>
                </c:pt>
                <c:pt idx="164">
                  <c:v>34.98445</c:v>
                </c:pt>
                <c:pt idx="165">
                  <c:v>36.11071666666667</c:v>
                </c:pt>
                <c:pt idx="166">
                  <c:v>36.3655</c:v>
                </c:pt>
                <c:pt idx="167">
                  <c:v>36.57628333333334</c:v>
                </c:pt>
                <c:pt idx="168">
                  <c:v>37.02285</c:v>
                </c:pt>
                <c:pt idx="169">
                  <c:v>38.15298333333333</c:v>
                </c:pt>
                <c:pt idx="170">
                  <c:v>38.56908333333333</c:v>
                </c:pt>
                <c:pt idx="171">
                  <c:v>38.87035</c:v>
                </c:pt>
                <c:pt idx="172">
                  <c:v>40.47198333333333</c:v>
                </c:pt>
                <c:pt idx="173">
                  <c:v>40.75508333333333</c:v>
                </c:pt>
                <c:pt idx="174">
                  <c:v>42.50236666666667</c:v>
                </c:pt>
                <c:pt idx="175">
                  <c:v>42.66915</c:v>
                </c:pt>
                <c:pt idx="176">
                  <c:v>42.93373333333334</c:v>
                </c:pt>
                <c:pt idx="177">
                  <c:v>43.15483333333334</c:v>
                </c:pt>
                <c:pt idx="178">
                  <c:v>44.60906666666666</c:v>
                </c:pt>
                <c:pt idx="179">
                  <c:v>44.92615</c:v>
                </c:pt>
                <c:pt idx="180">
                  <c:v>45.24705</c:v>
                </c:pt>
                <c:pt idx="181">
                  <c:v>46.08788333333333</c:v>
                </c:pt>
                <c:pt idx="182">
                  <c:v>46.74351666666666</c:v>
                </c:pt>
                <c:pt idx="183">
                  <c:v>46.91026666666666</c:v>
                </c:pt>
                <c:pt idx="184">
                  <c:v>47.07705</c:v>
                </c:pt>
                <c:pt idx="185">
                  <c:v>47.28283333333334</c:v>
                </c:pt>
                <c:pt idx="186">
                  <c:v>47.75938333333333</c:v>
                </c:pt>
                <c:pt idx="187">
                  <c:v>48.55768333333334</c:v>
                </c:pt>
                <c:pt idx="188">
                  <c:v>49.82508333333333</c:v>
                </c:pt>
                <c:pt idx="189">
                  <c:v>50.0687</c:v>
                </c:pt>
                <c:pt idx="190">
                  <c:v>50.26131666666667</c:v>
                </c:pt>
                <c:pt idx="191">
                  <c:v>50.42808333333333</c:v>
                </c:pt>
                <c:pt idx="192">
                  <c:v>50.59496666666666</c:v>
                </c:pt>
                <c:pt idx="193">
                  <c:v>50.76185</c:v>
                </c:pt>
                <c:pt idx="194">
                  <c:v>51.0736</c:v>
                </c:pt>
                <c:pt idx="195">
                  <c:v>51.5276</c:v>
                </c:pt>
                <c:pt idx="196">
                  <c:v>51.70663333333334</c:v>
                </c:pt>
                <c:pt idx="197">
                  <c:v>51.87336666666667</c:v>
                </c:pt>
                <c:pt idx="198">
                  <c:v>52.36098333333333</c:v>
                </c:pt>
                <c:pt idx="199">
                  <c:v>52.79448333333333</c:v>
                </c:pt>
                <c:pt idx="200">
                  <c:v>53.81268333333333</c:v>
                </c:pt>
                <c:pt idx="201">
                  <c:v>54.05558333333333</c:v>
                </c:pt>
                <c:pt idx="202">
                  <c:v>54.36781666666667</c:v>
                </c:pt>
                <c:pt idx="203">
                  <c:v>55.8173</c:v>
                </c:pt>
                <c:pt idx="204">
                  <c:v>57.28553333333333</c:v>
                </c:pt>
                <c:pt idx="205">
                  <c:v>57.56886666666666</c:v>
                </c:pt>
                <c:pt idx="206">
                  <c:v>58.27508333333333</c:v>
                </c:pt>
                <c:pt idx="207">
                  <c:v>59.09051666666667</c:v>
                </c:pt>
                <c:pt idx="208">
                  <c:v>59.3364</c:v>
                </c:pt>
                <c:pt idx="209">
                  <c:v>59.62041666666666</c:v>
                </c:pt>
                <c:pt idx="210">
                  <c:v>59.7873</c:v>
                </c:pt>
                <c:pt idx="211">
                  <c:v>60.40241666666667</c:v>
                </c:pt>
                <c:pt idx="212">
                  <c:v>60.69308333333333</c:v>
                </c:pt>
                <c:pt idx="213">
                  <c:v>61.50613333333333</c:v>
                </c:pt>
                <c:pt idx="214">
                  <c:v>62.6454</c:v>
                </c:pt>
                <c:pt idx="215">
                  <c:v>62.83438333333333</c:v>
                </c:pt>
                <c:pt idx="216">
                  <c:v>63.00121666666666</c:v>
                </c:pt>
                <c:pt idx="217">
                  <c:v>63.24601666666667</c:v>
                </c:pt>
                <c:pt idx="218">
                  <c:v>63.42255</c:v>
                </c:pt>
                <c:pt idx="219">
                  <c:v>63.77236666666667</c:v>
                </c:pt>
                <c:pt idx="220">
                  <c:v>64.08916666666667</c:v>
                </c:pt>
                <c:pt idx="221">
                  <c:v>64.52363333333334</c:v>
                </c:pt>
                <c:pt idx="222">
                  <c:v>65.42386666666667</c:v>
                </c:pt>
                <c:pt idx="223">
                  <c:v>66.1737</c:v>
                </c:pt>
                <c:pt idx="224">
                  <c:v>66.34055</c:v>
                </c:pt>
                <c:pt idx="225">
                  <c:v>66.50743333333334</c:v>
                </c:pt>
                <c:pt idx="226">
                  <c:v>66.79093333333333</c:v>
                </c:pt>
                <c:pt idx="227">
                  <c:v>67.14701666666667</c:v>
                </c:pt>
                <c:pt idx="228">
                  <c:v>67.97428333333333</c:v>
                </c:pt>
                <c:pt idx="229">
                  <c:v>68.1422</c:v>
                </c:pt>
                <c:pt idx="230">
                  <c:v>68.61526666666667</c:v>
                </c:pt>
                <c:pt idx="231">
                  <c:v>68.90853333333334</c:v>
                </c:pt>
                <c:pt idx="232">
                  <c:v>69.45683333333334</c:v>
                </c:pt>
                <c:pt idx="233">
                  <c:v>69.7683</c:v>
                </c:pt>
                <c:pt idx="234">
                  <c:v>70.00931666666666</c:v>
                </c:pt>
                <c:pt idx="235">
                  <c:v>70.26443333333333</c:v>
                </c:pt>
                <c:pt idx="236">
                  <c:v>70.4312</c:v>
                </c:pt>
                <c:pt idx="237">
                  <c:v>70.73016666666666</c:v>
                </c:pt>
                <c:pt idx="238">
                  <c:v>71.40153333333333</c:v>
                </c:pt>
                <c:pt idx="239">
                  <c:v>72.56528333333333</c:v>
                </c:pt>
                <c:pt idx="240">
                  <c:v>73.43376666666667</c:v>
                </c:pt>
                <c:pt idx="241">
                  <c:v>74.58783333333334</c:v>
                </c:pt>
                <c:pt idx="242">
                  <c:v>75.40403333333333</c:v>
                </c:pt>
                <c:pt idx="243">
                  <c:v>77.50491666666667</c:v>
                </c:pt>
                <c:pt idx="244">
                  <c:v>78.43513333333334</c:v>
                </c:pt>
                <c:pt idx="245">
                  <c:v>80.50643333333333</c:v>
                </c:pt>
                <c:pt idx="246">
                  <c:v>81.04393333333333</c:v>
                </c:pt>
                <c:pt idx="247">
                  <c:v>82.55196666666667</c:v>
                </c:pt>
                <c:pt idx="248">
                  <c:v>83.64165</c:v>
                </c:pt>
                <c:pt idx="249">
                  <c:v>83.82208333333334</c:v>
                </c:pt>
                <c:pt idx="250">
                  <c:v>84.60273333333333</c:v>
                </c:pt>
                <c:pt idx="251">
                  <c:v>86.37025</c:v>
                </c:pt>
                <c:pt idx="252">
                  <c:v>86.92536666666666</c:v>
                </c:pt>
                <c:pt idx="253">
                  <c:v>87.64506666666666</c:v>
                </c:pt>
                <c:pt idx="254">
                  <c:v>87.81181666666667</c:v>
                </c:pt>
                <c:pt idx="255">
                  <c:v>88.23845</c:v>
                </c:pt>
                <c:pt idx="256">
                  <c:v>88.48108333333333</c:v>
                </c:pt>
                <c:pt idx="257">
                  <c:v>88.73953333333333</c:v>
                </c:pt>
                <c:pt idx="258">
                  <c:v>89.80763333333333</c:v>
                </c:pt>
                <c:pt idx="259">
                  <c:v>90.55825</c:v>
                </c:pt>
                <c:pt idx="260">
                  <c:v>91.87068333333333</c:v>
                </c:pt>
                <c:pt idx="261">
                  <c:v>92.20165</c:v>
                </c:pt>
                <c:pt idx="262">
                  <c:v>94.42378333333333</c:v>
                </c:pt>
                <c:pt idx="263">
                  <c:v>94.92021666666666</c:v>
                </c:pt>
                <c:pt idx="264">
                  <c:v>95.51075</c:v>
                </c:pt>
                <c:pt idx="265">
                  <c:v>95.79088333333333</c:v>
                </c:pt>
                <c:pt idx="266">
                  <c:v>96.46575</c:v>
                </c:pt>
                <c:pt idx="267">
                  <c:v>96.97476666666667</c:v>
                </c:pt>
                <c:pt idx="268">
                  <c:v>98.42556666666667</c:v>
                </c:pt>
                <c:pt idx="269">
                  <c:v>98.89155</c:v>
                </c:pt>
                <c:pt idx="270">
                  <c:v>100.4752</c:v>
                </c:pt>
                <c:pt idx="271">
                  <c:v>101.5407333333333</c:v>
                </c:pt>
                <c:pt idx="272">
                  <c:v>102.6753166666667</c:v>
                </c:pt>
                <c:pt idx="273">
                  <c:v>103.7771166666667</c:v>
                </c:pt>
                <c:pt idx="274">
                  <c:v>104.6727833333333</c:v>
                </c:pt>
                <c:pt idx="275">
                  <c:v>105.9257166666667</c:v>
                </c:pt>
                <c:pt idx="276">
                  <c:v>106.5940833333333</c:v>
                </c:pt>
                <c:pt idx="277">
                  <c:v>107.0427666666667</c:v>
                </c:pt>
                <c:pt idx="278">
                  <c:v>107.56</c:v>
                </c:pt>
                <c:pt idx="279">
                  <c:v>108.1603166666667</c:v>
                </c:pt>
                <c:pt idx="280">
                  <c:v>108.40085</c:v>
                </c:pt>
                <c:pt idx="281">
                  <c:v>109.0941833333333</c:v>
                </c:pt>
                <c:pt idx="282">
                  <c:v>110.4606333333333</c:v>
                </c:pt>
                <c:pt idx="283">
                  <c:v>111.3275166666667</c:v>
                </c:pt>
                <c:pt idx="284">
                  <c:v>111.5853</c:v>
                </c:pt>
                <c:pt idx="285">
                  <c:v>111.7786833333333</c:v>
                </c:pt>
                <c:pt idx="286">
                  <c:v>112.0493666666667</c:v>
                </c:pt>
                <c:pt idx="287">
                  <c:v>112.2161166666667</c:v>
                </c:pt>
                <c:pt idx="288">
                  <c:v>112.3829666666667</c:v>
                </c:pt>
                <c:pt idx="289">
                  <c:v>112.6543166666667</c:v>
                </c:pt>
                <c:pt idx="290">
                  <c:v>113.1547</c:v>
                </c:pt>
                <c:pt idx="291">
                  <c:v>113.33885</c:v>
                </c:pt>
                <c:pt idx="292">
                  <c:v>113.506</c:v>
                </c:pt>
                <c:pt idx="293">
                  <c:v>113.6910333333333</c:v>
                </c:pt>
                <c:pt idx="294">
                  <c:v>113.8579166666667</c:v>
                </c:pt>
                <c:pt idx="295">
                  <c:v>114.0775</c:v>
                </c:pt>
                <c:pt idx="296">
                  <c:v>114.53435</c:v>
                </c:pt>
                <c:pt idx="297">
                  <c:v>114.8308666666667</c:v>
                </c:pt>
                <c:pt idx="298">
                  <c:v>115.2874333333333</c:v>
                </c:pt>
                <c:pt idx="299">
                  <c:v>115.6243</c:v>
                </c:pt>
                <c:pt idx="300">
                  <c:v>115.7911333333333</c:v>
                </c:pt>
                <c:pt idx="301">
                  <c:v>117.5692</c:v>
                </c:pt>
                <c:pt idx="302">
                  <c:v>117.8152666666667</c:v>
                </c:pt>
                <c:pt idx="303">
                  <c:v>118.13175</c:v>
                </c:pt>
                <c:pt idx="304">
                  <c:v>118.7956166666667</c:v>
                </c:pt>
                <c:pt idx="305">
                  <c:v>118.9630166666667</c:v>
                </c:pt>
                <c:pt idx="306">
                  <c:v>119.12985</c:v>
                </c:pt>
                <c:pt idx="307">
                  <c:v>119.7132166666667</c:v>
                </c:pt>
                <c:pt idx="308">
                  <c:v>119.94785</c:v>
                </c:pt>
                <c:pt idx="309">
                  <c:v>120.1524166666667</c:v>
                </c:pt>
                <c:pt idx="310">
                  <c:v>120.7689833333333</c:v>
                </c:pt>
                <c:pt idx="311">
                  <c:v>122.7550333333333</c:v>
                </c:pt>
                <c:pt idx="312">
                  <c:v>124.2585</c:v>
                </c:pt>
                <c:pt idx="313">
                  <c:v>124.4253166666667</c:v>
                </c:pt>
                <c:pt idx="314">
                  <c:v>124.5922166666667</c:v>
                </c:pt>
                <c:pt idx="315">
                  <c:v>124.7590666666667</c:v>
                </c:pt>
                <c:pt idx="316">
                  <c:v>124.9259333333333</c:v>
                </c:pt>
                <c:pt idx="317">
                  <c:v>125.0928</c:v>
                </c:pt>
                <c:pt idx="318">
                  <c:v>125.2599166666667</c:v>
                </c:pt>
                <c:pt idx="319">
                  <c:v>125.4267</c:v>
                </c:pt>
                <c:pt idx="320">
                  <c:v>125.59355</c:v>
                </c:pt>
                <c:pt idx="321">
                  <c:v>125.7603666666667</c:v>
                </c:pt>
                <c:pt idx="322">
                  <c:v>125.9274</c:v>
                </c:pt>
                <c:pt idx="323">
                  <c:v>126.0942333333333</c:v>
                </c:pt>
                <c:pt idx="324">
                  <c:v>126.2611833333333</c:v>
                </c:pt>
                <c:pt idx="325">
                  <c:v>126.42795</c:v>
                </c:pt>
                <c:pt idx="326">
                  <c:v>126.5948666666667</c:v>
                </c:pt>
                <c:pt idx="327">
                  <c:v>126.7617166666667</c:v>
                </c:pt>
                <c:pt idx="328">
                  <c:v>126.92855</c:v>
                </c:pt>
                <c:pt idx="329">
                  <c:v>127.0953666666667</c:v>
                </c:pt>
                <c:pt idx="330">
                  <c:v>127.26225</c:v>
                </c:pt>
                <c:pt idx="331">
                  <c:v>127.4291333333333</c:v>
                </c:pt>
                <c:pt idx="332">
                  <c:v>127.5959</c:v>
                </c:pt>
                <c:pt idx="333">
                  <c:v>127.7627333333333</c:v>
                </c:pt>
                <c:pt idx="334">
                  <c:v>127.9295833333333</c:v>
                </c:pt>
                <c:pt idx="335">
                  <c:v>128.0964</c:v>
                </c:pt>
                <c:pt idx="336">
                  <c:v>128.2634833333333</c:v>
                </c:pt>
                <c:pt idx="337">
                  <c:v>128.43035</c:v>
                </c:pt>
                <c:pt idx="338">
                  <c:v>128.5973166666667</c:v>
                </c:pt>
                <c:pt idx="339">
                  <c:v>128.7641833333333</c:v>
                </c:pt>
                <c:pt idx="340">
                  <c:v>128.9310333333333</c:v>
                </c:pt>
                <c:pt idx="341">
                  <c:v>129.0979166666667</c:v>
                </c:pt>
                <c:pt idx="342">
                  <c:v>129.2647833333333</c:v>
                </c:pt>
                <c:pt idx="343">
                  <c:v>129.43165</c:v>
                </c:pt>
                <c:pt idx="344">
                  <c:v>130.32845</c:v>
                </c:pt>
                <c:pt idx="345">
                  <c:v>130.8747666666667</c:v>
                </c:pt>
                <c:pt idx="346">
                  <c:v>131.9369166666667</c:v>
                </c:pt>
                <c:pt idx="347">
                  <c:v>133.4978</c:v>
                </c:pt>
                <c:pt idx="348">
                  <c:v>133.9605166666667</c:v>
                </c:pt>
                <c:pt idx="349">
                  <c:v>134.9951833333333</c:v>
                </c:pt>
                <c:pt idx="350">
                  <c:v>140.1939833333333</c:v>
                </c:pt>
                <c:pt idx="351">
                  <c:v>144.1865166666667</c:v>
                </c:pt>
                <c:pt idx="352">
                  <c:v>148.0351</c:v>
                </c:pt>
                <c:pt idx="353">
                  <c:v>148.2018666666667</c:v>
                </c:pt>
                <c:pt idx="354">
                  <c:v>148.3687333333333</c:v>
                </c:pt>
                <c:pt idx="355">
                  <c:v>148.5356166666667</c:v>
                </c:pt>
                <c:pt idx="356">
                  <c:v>148.7024833333333</c:v>
                </c:pt>
                <c:pt idx="357">
                  <c:v>148.8692666666667</c:v>
                </c:pt>
                <c:pt idx="358">
                  <c:v>149.0361166666667</c:v>
                </c:pt>
                <c:pt idx="359">
                  <c:v>149.203</c:v>
                </c:pt>
                <c:pt idx="360">
                  <c:v>149.3698833333333</c:v>
                </c:pt>
                <c:pt idx="361">
                  <c:v>149.5367833333333</c:v>
                </c:pt>
                <c:pt idx="362">
                  <c:v>149.7036333333333</c:v>
                </c:pt>
                <c:pt idx="363">
                  <c:v>149.8704</c:v>
                </c:pt>
                <c:pt idx="364">
                  <c:v>150.0372666666667</c:v>
                </c:pt>
                <c:pt idx="365">
                  <c:v>150.20405</c:v>
                </c:pt>
                <c:pt idx="366">
                  <c:v>150.3708166666667</c:v>
                </c:pt>
                <c:pt idx="367">
                  <c:v>150.5376833333333</c:v>
                </c:pt>
                <c:pt idx="368">
                  <c:v>150.70455</c:v>
                </c:pt>
                <c:pt idx="369">
                  <c:v>150.8714666666667</c:v>
                </c:pt>
                <c:pt idx="370">
                  <c:v>151.0383166666667</c:v>
                </c:pt>
                <c:pt idx="371">
                  <c:v>151.2051666666667</c:v>
                </c:pt>
                <c:pt idx="372">
                  <c:v>151.3720166666667</c:v>
                </c:pt>
                <c:pt idx="373">
                  <c:v>151.5388666666667</c:v>
                </c:pt>
                <c:pt idx="374">
                  <c:v>151.7057166666667</c:v>
                </c:pt>
                <c:pt idx="375">
                  <c:v>151.8726</c:v>
                </c:pt>
                <c:pt idx="376">
                  <c:v>152.0394666666667</c:v>
                </c:pt>
                <c:pt idx="377">
                  <c:v>152.2063166666667</c:v>
                </c:pt>
                <c:pt idx="378">
                  <c:v>152.37335</c:v>
                </c:pt>
                <c:pt idx="379">
                  <c:v>152.5403666666667</c:v>
                </c:pt>
                <c:pt idx="380">
                  <c:v>152.7072666666667</c:v>
                </c:pt>
                <c:pt idx="381">
                  <c:v>152.8741166666667</c:v>
                </c:pt>
                <c:pt idx="382">
                  <c:v>153.04095</c:v>
                </c:pt>
                <c:pt idx="383">
                  <c:v>153.71885</c:v>
                </c:pt>
                <c:pt idx="384">
                  <c:v>155.1205666666667</c:v>
                </c:pt>
                <c:pt idx="385">
                  <c:v>156.2977</c:v>
                </c:pt>
                <c:pt idx="386">
                  <c:v>159.6364666666667</c:v>
                </c:pt>
                <c:pt idx="387">
                  <c:v>162.05415</c:v>
                </c:pt>
                <c:pt idx="388">
                  <c:v>162.2209666666667</c:v>
                </c:pt>
                <c:pt idx="389">
                  <c:v>162.3878166666667</c:v>
                </c:pt>
                <c:pt idx="390">
                  <c:v>162.5546833333333</c:v>
                </c:pt>
                <c:pt idx="391">
                  <c:v>162.7215666666667</c:v>
                </c:pt>
                <c:pt idx="392">
                  <c:v>162.8884333333333</c:v>
                </c:pt>
                <c:pt idx="393">
                  <c:v>163.0553333333333</c:v>
                </c:pt>
                <c:pt idx="394">
                  <c:v>163.2221</c:v>
                </c:pt>
                <c:pt idx="395">
                  <c:v>163.3889666666667</c:v>
                </c:pt>
                <c:pt idx="396">
                  <c:v>163.5562833333333</c:v>
                </c:pt>
                <c:pt idx="397">
                  <c:v>163.7233166666667</c:v>
                </c:pt>
                <c:pt idx="398">
                  <c:v>163.8901666666667</c:v>
                </c:pt>
                <c:pt idx="399">
                  <c:v>164.0572333333333</c:v>
                </c:pt>
                <c:pt idx="400">
                  <c:v>164.2241</c:v>
                </c:pt>
                <c:pt idx="401">
                  <c:v>164.39095</c:v>
                </c:pt>
                <c:pt idx="402">
                  <c:v>164.5577666666667</c:v>
                </c:pt>
                <c:pt idx="403">
                  <c:v>164.7245333333333</c:v>
                </c:pt>
                <c:pt idx="404">
                  <c:v>164.8914166666667</c:v>
                </c:pt>
                <c:pt idx="405">
                  <c:v>165.0582666666667</c:v>
                </c:pt>
                <c:pt idx="406">
                  <c:v>165.22515</c:v>
                </c:pt>
                <c:pt idx="407">
                  <c:v>165.3920166666667</c:v>
                </c:pt>
                <c:pt idx="408">
                  <c:v>165.5589</c:v>
                </c:pt>
                <c:pt idx="409">
                  <c:v>165.7257333333333</c:v>
                </c:pt>
                <c:pt idx="410">
                  <c:v>165.8925833333333</c:v>
                </c:pt>
                <c:pt idx="411">
                  <c:v>166.05945</c:v>
                </c:pt>
                <c:pt idx="412">
                  <c:v>166.2263166666667</c:v>
                </c:pt>
                <c:pt idx="413">
                  <c:v>166.3931833333333</c:v>
                </c:pt>
                <c:pt idx="414">
                  <c:v>166.56</c:v>
                </c:pt>
                <c:pt idx="415">
                  <c:v>166.7269</c:v>
                </c:pt>
                <c:pt idx="416">
                  <c:v>166.8937333333333</c:v>
                </c:pt>
                <c:pt idx="417">
                  <c:v>167.0606166666667</c:v>
                </c:pt>
                <c:pt idx="418">
                  <c:v>168.2548333333333</c:v>
                </c:pt>
                <c:pt idx="419">
                  <c:v>169.3566166666667</c:v>
                </c:pt>
                <c:pt idx="420">
                  <c:v>172.5287666666667</c:v>
                </c:pt>
                <c:pt idx="421">
                  <c:v>174.1447333333333</c:v>
                </c:pt>
                <c:pt idx="422">
                  <c:v>175.1267833333333</c:v>
                </c:pt>
                <c:pt idx="423">
                  <c:v>175.29355</c:v>
                </c:pt>
                <c:pt idx="424">
                  <c:v>175.5385166666667</c:v>
                </c:pt>
                <c:pt idx="425">
                  <c:v>176.3332333333333</c:v>
                </c:pt>
                <c:pt idx="426">
                  <c:v>177.2790333333333</c:v>
                </c:pt>
                <c:pt idx="427">
                  <c:v>178.7920333333333</c:v>
                </c:pt>
                <c:pt idx="428">
                  <c:v>179.2808666666667</c:v>
                </c:pt>
                <c:pt idx="429">
                  <c:v>179.9463833333333</c:v>
                </c:pt>
                <c:pt idx="430">
                  <c:v>180.2434666666667</c:v>
                </c:pt>
                <c:pt idx="431">
                  <c:v>180.6855</c:v>
                </c:pt>
                <c:pt idx="432">
                  <c:v>182.7789</c:v>
                </c:pt>
                <c:pt idx="433">
                  <c:v>183.3519666666667</c:v>
                </c:pt>
                <c:pt idx="434">
                  <c:v>184.5424333333333</c:v>
                </c:pt>
                <c:pt idx="435">
                  <c:v>185.7996</c:v>
                </c:pt>
                <c:pt idx="436">
                  <c:v>186.4724166666667</c:v>
                </c:pt>
                <c:pt idx="437">
                  <c:v>188.4842666666667</c:v>
                </c:pt>
                <c:pt idx="438">
                  <c:v>190.4783166666667</c:v>
                </c:pt>
                <c:pt idx="439">
                  <c:v>192.3290166666667</c:v>
                </c:pt>
              </c:numCache>
            </c:numRef>
          </c:xVal>
          <c:yVal>
            <c:numRef>
              <c:f>Sheet3!$G$2:$G$441</c:f>
              <c:numCache>
                <c:formatCode>0%</c:formatCode>
                <c:ptCount val="44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0.99</c:v>
                </c:pt>
                <c:pt idx="103">
                  <c:v>0.99</c:v>
                </c:pt>
                <c:pt idx="104">
                  <c:v>0.99</c:v>
                </c:pt>
                <c:pt idx="105">
                  <c:v>0.99</c:v>
                </c:pt>
                <c:pt idx="106">
                  <c:v>0.99</c:v>
                </c:pt>
                <c:pt idx="107">
                  <c:v>0.99</c:v>
                </c:pt>
                <c:pt idx="108">
                  <c:v>0.99</c:v>
                </c:pt>
                <c:pt idx="109">
                  <c:v>0.99</c:v>
                </c:pt>
                <c:pt idx="110">
                  <c:v>0.99</c:v>
                </c:pt>
                <c:pt idx="111">
                  <c:v>0.99</c:v>
                </c:pt>
                <c:pt idx="112">
                  <c:v>0.99</c:v>
                </c:pt>
                <c:pt idx="113">
                  <c:v>0.99</c:v>
                </c:pt>
                <c:pt idx="114">
                  <c:v>0.99</c:v>
                </c:pt>
                <c:pt idx="115">
                  <c:v>0.99</c:v>
                </c:pt>
                <c:pt idx="116">
                  <c:v>0.99</c:v>
                </c:pt>
                <c:pt idx="117">
                  <c:v>0.99</c:v>
                </c:pt>
                <c:pt idx="118">
                  <c:v>0.99</c:v>
                </c:pt>
                <c:pt idx="119">
                  <c:v>0.99</c:v>
                </c:pt>
                <c:pt idx="120">
                  <c:v>0.99</c:v>
                </c:pt>
                <c:pt idx="121">
                  <c:v>0.99</c:v>
                </c:pt>
                <c:pt idx="122">
                  <c:v>0.99</c:v>
                </c:pt>
                <c:pt idx="123">
                  <c:v>0.99</c:v>
                </c:pt>
                <c:pt idx="124">
                  <c:v>0.99</c:v>
                </c:pt>
                <c:pt idx="125">
                  <c:v>0.99</c:v>
                </c:pt>
                <c:pt idx="126">
                  <c:v>0.99</c:v>
                </c:pt>
                <c:pt idx="127">
                  <c:v>0.99</c:v>
                </c:pt>
                <c:pt idx="128">
                  <c:v>0.99</c:v>
                </c:pt>
                <c:pt idx="129">
                  <c:v>0.99</c:v>
                </c:pt>
                <c:pt idx="130">
                  <c:v>0.99</c:v>
                </c:pt>
                <c:pt idx="131">
                  <c:v>0.99</c:v>
                </c:pt>
                <c:pt idx="132">
                  <c:v>0.99</c:v>
                </c:pt>
                <c:pt idx="133">
                  <c:v>0.99</c:v>
                </c:pt>
                <c:pt idx="134">
                  <c:v>0.99</c:v>
                </c:pt>
                <c:pt idx="135">
                  <c:v>0.99</c:v>
                </c:pt>
                <c:pt idx="136">
                  <c:v>0.99</c:v>
                </c:pt>
                <c:pt idx="137">
                  <c:v>0.99</c:v>
                </c:pt>
                <c:pt idx="138">
                  <c:v>0.99</c:v>
                </c:pt>
                <c:pt idx="139">
                  <c:v>0.99</c:v>
                </c:pt>
                <c:pt idx="140">
                  <c:v>0.99</c:v>
                </c:pt>
                <c:pt idx="141">
                  <c:v>0.99</c:v>
                </c:pt>
                <c:pt idx="142">
                  <c:v>0.99</c:v>
                </c:pt>
                <c:pt idx="143">
                  <c:v>0.98</c:v>
                </c:pt>
                <c:pt idx="144">
                  <c:v>0.98</c:v>
                </c:pt>
                <c:pt idx="145">
                  <c:v>0.98</c:v>
                </c:pt>
                <c:pt idx="146">
                  <c:v>0.98</c:v>
                </c:pt>
                <c:pt idx="147">
                  <c:v>0.98</c:v>
                </c:pt>
                <c:pt idx="148">
                  <c:v>0.98</c:v>
                </c:pt>
                <c:pt idx="149">
                  <c:v>0.98</c:v>
                </c:pt>
                <c:pt idx="150">
                  <c:v>0.98</c:v>
                </c:pt>
                <c:pt idx="151">
                  <c:v>0.98</c:v>
                </c:pt>
                <c:pt idx="152">
                  <c:v>0.98</c:v>
                </c:pt>
                <c:pt idx="153">
                  <c:v>0.98</c:v>
                </c:pt>
                <c:pt idx="154">
                  <c:v>0.98</c:v>
                </c:pt>
                <c:pt idx="155">
                  <c:v>0.98</c:v>
                </c:pt>
                <c:pt idx="156">
                  <c:v>0.98</c:v>
                </c:pt>
                <c:pt idx="157">
                  <c:v>0.98</c:v>
                </c:pt>
                <c:pt idx="158">
                  <c:v>0.98</c:v>
                </c:pt>
                <c:pt idx="159">
                  <c:v>0.98</c:v>
                </c:pt>
                <c:pt idx="160">
                  <c:v>0.98</c:v>
                </c:pt>
                <c:pt idx="161">
                  <c:v>0.98</c:v>
                </c:pt>
                <c:pt idx="162">
                  <c:v>0.98</c:v>
                </c:pt>
                <c:pt idx="163">
                  <c:v>0.98</c:v>
                </c:pt>
                <c:pt idx="164">
                  <c:v>0.98</c:v>
                </c:pt>
                <c:pt idx="165">
                  <c:v>0.98</c:v>
                </c:pt>
                <c:pt idx="166">
                  <c:v>0.98</c:v>
                </c:pt>
                <c:pt idx="167">
                  <c:v>0.98</c:v>
                </c:pt>
                <c:pt idx="168">
                  <c:v>0.98</c:v>
                </c:pt>
                <c:pt idx="169">
                  <c:v>0.98</c:v>
                </c:pt>
                <c:pt idx="170">
                  <c:v>0.98</c:v>
                </c:pt>
                <c:pt idx="171">
                  <c:v>0.98</c:v>
                </c:pt>
                <c:pt idx="172">
                  <c:v>0.98</c:v>
                </c:pt>
                <c:pt idx="173">
                  <c:v>0.98</c:v>
                </c:pt>
                <c:pt idx="174">
                  <c:v>0.98</c:v>
                </c:pt>
                <c:pt idx="175">
                  <c:v>0.98</c:v>
                </c:pt>
                <c:pt idx="176">
                  <c:v>0.97</c:v>
                </c:pt>
                <c:pt idx="177">
                  <c:v>0.97</c:v>
                </c:pt>
                <c:pt idx="178">
                  <c:v>0.97</c:v>
                </c:pt>
                <c:pt idx="179">
                  <c:v>0.97</c:v>
                </c:pt>
                <c:pt idx="180">
                  <c:v>0.97</c:v>
                </c:pt>
                <c:pt idx="181">
                  <c:v>0.97</c:v>
                </c:pt>
                <c:pt idx="182">
                  <c:v>0.97</c:v>
                </c:pt>
                <c:pt idx="183">
                  <c:v>0.97</c:v>
                </c:pt>
                <c:pt idx="184">
                  <c:v>0.97</c:v>
                </c:pt>
                <c:pt idx="185">
                  <c:v>0.97</c:v>
                </c:pt>
                <c:pt idx="186">
                  <c:v>0.97</c:v>
                </c:pt>
                <c:pt idx="187">
                  <c:v>0.97</c:v>
                </c:pt>
                <c:pt idx="188">
                  <c:v>0.97</c:v>
                </c:pt>
                <c:pt idx="189">
                  <c:v>0.97</c:v>
                </c:pt>
                <c:pt idx="190">
                  <c:v>0.97</c:v>
                </c:pt>
                <c:pt idx="191">
                  <c:v>0.97</c:v>
                </c:pt>
                <c:pt idx="192">
                  <c:v>0.97</c:v>
                </c:pt>
                <c:pt idx="193">
                  <c:v>0.97</c:v>
                </c:pt>
                <c:pt idx="194">
                  <c:v>0.97</c:v>
                </c:pt>
                <c:pt idx="195">
                  <c:v>0.97</c:v>
                </c:pt>
                <c:pt idx="196">
                  <c:v>0.97</c:v>
                </c:pt>
                <c:pt idx="197">
                  <c:v>0.97</c:v>
                </c:pt>
                <c:pt idx="198">
                  <c:v>0.97</c:v>
                </c:pt>
                <c:pt idx="199">
                  <c:v>0.97</c:v>
                </c:pt>
                <c:pt idx="200">
                  <c:v>0.97</c:v>
                </c:pt>
                <c:pt idx="201">
                  <c:v>0.97</c:v>
                </c:pt>
                <c:pt idx="202">
                  <c:v>0.97</c:v>
                </c:pt>
                <c:pt idx="203">
                  <c:v>0.97</c:v>
                </c:pt>
                <c:pt idx="204">
                  <c:v>0.97</c:v>
                </c:pt>
                <c:pt idx="205">
                  <c:v>0.97</c:v>
                </c:pt>
                <c:pt idx="206">
                  <c:v>0.97</c:v>
                </c:pt>
                <c:pt idx="207">
                  <c:v>0.97</c:v>
                </c:pt>
                <c:pt idx="208">
                  <c:v>0.97</c:v>
                </c:pt>
                <c:pt idx="209">
                  <c:v>0.97</c:v>
                </c:pt>
                <c:pt idx="210">
                  <c:v>0.97</c:v>
                </c:pt>
                <c:pt idx="211">
                  <c:v>0.97</c:v>
                </c:pt>
                <c:pt idx="212">
                  <c:v>0.97</c:v>
                </c:pt>
                <c:pt idx="213">
                  <c:v>0.97</c:v>
                </c:pt>
                <c:pt idx="214">
                  <c:v>0.97</c:v>
                </c:pt>
                <c:pt idx="215">
                  <c:v>0.97</c:v>
                </c:pt>
                <c:pt idx="216">
                  <c:v>0.97</c:v>
                </c:pt>
                <c:pt idx="217">
                  <c:v>0.97</c:v>
                </c:pt>
                <c:pt idx="218">
                  <c:v>0.97</c:v>
                </c:pt>
                <c:pt idx="219">
                  <c:v>0.97</c:v>
                </c:pt>
                <c:pt idx="220">
                  <c:v>0.96</c:v>
                </c:pt>
                <c:pt idx="221">
                  <c:v>0.96</c:v>
                </c:pt>
                <c:pt idx="222">
                  <c:v>0.96</c:v>
                </c:pt>
                <c:pt idx="223">
                  <c:v>0.96</c:v>
                </c:pt>
                <c:pt idx="224">
                  <c:v>0.96</c:v>
                </c:pt>
                <c:pt idx="225">
                  <c:v>0.96</c:v>
                </c:pt>
                <c:pt idx="226">
                  <c:v>0.96</c:v>
                </c:pt>
                <c:pt idx="227">
                  <c:v>0.96</c:v>
                </c:pt>
                <c:pt idx="228">
                  <c:v>0.96</c:v>
                </c:pt>
                <c:pt idx="229">
                  <c:v>0.96</c:v>
                </c:pt>
                <c:pt idx="230">
                  <c:v>0.96</c:v>
                </c:pt>
                <c:pt idx="231">
                  <c:v>0.96</c:v>
                </c:pt>
                <c:pt idx="232">
                  <c:v>0.96</c:v>
                </c:pt>
                <c:pt idx="233">
                  <c:v>0.96</c:v>
                </c:pt>
                <c:pt idx="234">
                  <c:v>0.96</c:v>
                </c:pt>
                <c:pt idx="235">
                  <c:v>0.96</c:v>
                </c:pt>
                <c:pt idx="236">
                  <c:v>0.96</c:v>
                </c:pt>
                <c:pt idx="237">
                  <c:v>0.96</c:v>
                </c:pt>
                <c:pt idx="238">
                  <c:v>0.96</c:v>
                </c:pt>
                <c:pt idx="239">
                  <c:v>0.96</c:v>
                </c:pt>
                <c:pt idx="240">
                  <c:v>0.96</c:v>
                </c:pt>
                <c:pt idx="241">
                  <c:v>0.96</c:v>
                </c:pt>
                <c:pt idx="242">
                  <c:v>0.96</c:v>
                </c:pt>
                <c:pt idx="243">
                  <c:v>0.96</c:v>
                </c:pt>
                <c:pt idx="244">
                  <c:v>0.96</c:v>
                </c:pt>
                <c:pt idx="245">
                  <c:v>0.96</c:v>
                </c:pt>
                <c:pt idx="246">
                  <c:v>0.96</c:v>
                </c:pt>
                <c:pt idx="247">
                  <c:v>0.96</c:v>
                </c:pt>
                <c:pt idx="248">
                  <c:v>0.96</c:v>
                </c:pt>
                <c:pt idx="249">
                  <c:v>0.96</c:v>
                </c:pt>
                <c:pt idx="250">
                  <c:v>0.96</c:v>
                </c:pt>
                <c:pt idx="251">
                  <c:v>0.96</c:v>
                </c:pt>
                <c:pt idx="252">
                  <c:v>0.96</c:v>
                </c:pt>
                <c:pt idx="253">
                  <c:v>0.96</c:v>
                </c:pt>
                <c:pt idx="254">
                  <c:v>0.96</c:v>
                </c:pt>
                <c:pt idx="255">
                  <c:v>0.96</c:v>
                </c:pt>
                <c:pt idx="256">
                  <c:v>0.96</c:v>
                </c:pt>
                <c:pt idx="257">
                  <c:v>0.96</c:v>
                </c:pt>
                <c:pt idx="258">
                  <c:v>0.96</c:v>
                </c:pt>
                <c:pt idx="259">
                  <c:v>0.96</c:v>
                </c:pt>
                <c:pt idx="260">
                  <c:v>0.96</c:v>
                </c:pt>
                <c:pt idx="261">
                  <c:v>0.96</c:v>
                </c:pt>
                <c:pt idx="262">
                  <c:v>0.96</c:v>
                </c:pt>
                <c:pt idx="263">
                  <c:v>0.96</c:v>
                </c:pt>
                <c:pt idx="264">
                  <c:v>0.96</c:v>
                </c:pt>
                <c:pt idx="265">
                  <c:v>0.96</c:v>
                </c:pt>
                <c:pt idx="266">
                  <c:v>0.96</c:v>
                </c:pt>
                <c:pt idx="267">
                  <c:v>0.96</c:v>
                </c:pt>
                <c:pt idx="268">
                  <c:v>0.96</c:v>
                </c:pt>
                <c:pt idx="269">
                  <c:v>0.96</c:v>
                </c:pt>
                <c:pt idx="270">
                  <c:v>0.96</c:v>
                </c:pt>
                <c:pt idx="271">
                  <c:v>0.96</c:v>
                </c:pt>
                <c:pt idx="272">
                  <c:v>0.96</c:v>
                </c:pt>
                <c:pt idx="273">
                  <c:v>0.96</c:v>
                </c:pt>
                <c:pt idx="274">
                  <c:v>0.96</c:v>
                </c:pt>
                <c:pt idx="275">
                  <c:v>0.96</c:v>
                </c:pt>
                <c:pt idx="276">
                  <c:v>0.96</c:v>
                </c:pt>
                <c:pt idx="277">
                  <c:v>0.96</c:v>
                </c:pt>
                <c:pt idx="278">
                  <c:v>0.95</c:v>
                </c:pt>
                <c:pt idx="279">
                  <c:v>0.95</c:v>
                </c:pt>
                <c:pt idx="280">
                  <c:v>0.95</c:v>
                </c:pt>
                <c:pt idx="281">
                  <c:v>0.95</c:v>
                </c:pt>
                <c:pt idx="282">
                  <c:v>0.95</c:v>
                </c:pt>
                <c:pt idx="283">
                  <c:v>0.95</c:v>
                </c:pt>
                <c:pt idx="284">
                  <c:v>0.95</c:v>
                </c:pt>
                <c:pt idx="285">
                  <c:v>0.95</c:v>
                </c:pt>
                <c:pt idx="286">
                  <c:v>0.95</c:v>
                </c:pt>
                <c:pt idx="287">
                  <c:v>0.95</c:v>
                </c:pt>
                <c:pt idx="288">
                  <c:v>0.95</c:v>
                </c:pt>
                <c:pt idx="289">
                  <c:v>0.95</c:v>
                </c:pt>
                <c:pt idx="290">
                  <c:v>0.95</c:v>
                </c:pt>
                <c:pt idx="291">
                  <c:v>0.95</c:v>
                </c:pt>
                <c:pt idx="292">
                  <c:v>0.95</c:v>
                </c:pt>
                <c:pt idx="293">
                  <c:v>0.95</c:v>
                </c:pt>
                <c:pt idx="294">
                  <c:v>0.95</c:v>
                </c:pt>
                <c:pt idx="295">
                  <c:v>0.95</c:v>
                </c:pt>
                <c:pt idx="296">
                  <c:v>0.95</c:v>
                </c:pt>
                <c:pt idx="297">
                  <c:v>0.95</c:v>
                </c:pt>
                <c:pt idx="298">
                  <c:v>0.95</c:v>
                </c:pt>
                <c:pt idx="299">
                  <c:v>0.95</c:v>
                </c:pt>
                <c:pt idx="300">
                  <c:v>0.95</c:v>
                </c:pt>
                <c:pt idx="301">
                  <c:v>0.95</c:v>
                </c:pt>
                <c:pt idx="302">
                  <c:v>0.95</c:v>
                </c:pt>
                <c:pt idx="303">
                  <c:v>0.95</c:v>
                </c:pt>
                <c:pt idx="304">
                  <c:v>0.95</c:v>
                </c:pt>
                <c:pt idx="305">
                  <c:v>0.95</c:v>
                </c:pt>
                <c:pt idx="306">
                  <c:v>0.95</c:v>
                </c:pt>
                <c:pt idx="307">
                  <c:v>0.95</c:v>
                </c:pt>
                <c:pt idx="308">
                  <c:v>0.95</c:v>
                </c:pt>
                <c:pt idx="309">
                  <c:v>0.95</c:v>
                </c:pt>
                <c:pt idx="310">
                  <c:v>0.95</c:v>
                </c:pt>
                <c:pt idx="311">
                  <c:v>0.95</c:v>
                </c:pt>
                <c:pt idx="312">
                  <c:v>0.95</c:v>
                </c:pt>
                <c:pt idx="313">
                  <c:v>0.95</c:v>
                </c:pt>
                <c:pt idx="314">
                  <c:v>0.95</c:v>
                </c:pt>
                <c:pt idx="315">
                  <c:v>0.95</c:v>
                </c:pt>
                <c:pt idx="316">
                  <c:v>0.95</c:v>
                </c:pt>
                <c:pt idx="317">
                  <c:v>0.95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0.95</c:v>
                </c:pt>
                <c:pt idx="324">
                  <c:v>0.95</c:v>
                </c:pt>
                <c:pt idx="325">
                  <c:v>0.95</c:v>
                </c:pt>
                <c:pt idx="326">
                  <c:v>0.95</c:v>
                </c:pt>
                <c:pt idx="327">
                  <c:v>0.95</c:v>
                </c:pt>
                <c:pt idx="328">
                  <c:v>0.94</c:v>
                </c:pt>
                <c:pt idx="329">
                  <c:v>0.94</c:v>
                </c:pt>
                <c:pt idx="330">
                  <c:v>0.94</c:v>
                </c:pt>
                <c:pt idx="331">
                  <c:v>0.94</c:v>
                </c:pt>
                <c:pt idx="332">
                  <c:v>0.94</c:v>
                </c:pt>
                <c:pt idx="333">
                  <c:v>0.94</c:v>
                </c:pt>
                <c:pt idx="334">
                  <c:v>0.94</c:v>
                </c:pt>
                <c:pt idx="335">
                  <c:v>0.94</c:v>
                </c:pt>
                <c:pt idx="336">
                  <c:v>0.94</c:v>
                </c:pt>
                <c:pt idx="337">
                  <c:v>0.94</c:v>
                </c:pt>
                <c:pt idx="338">
                  <c:v>0.94</c:v>
                </c:pt>
                <c:pt idx="339">
                  <c:v>0.94</c:v>
                </c:pt>
                <c:pt idx="340">
                  <c:v>0.94</c:v>
                </c:pt>
                <c:pt idx="341">
                  <c:v>0.94</c:v>
                </c:pt>
                <c:pt idx="342">
                  <c:v>0.94</c:v>
                </c:pt>
                <c:pt idx="343">
                  <c:v>0.94</c:v>
                </c:pt>
                <c:pt idx="344">
                  <c:v>0.94</c:v>
                </c:pt>
                <c:pt idx="345">
                  <c:v>0.94</c:v>
                </c:pt>
                <c:pt idx="346">
                  <c:v>0.94</c:v>
                </c:pt>
                <c:pt idx="347">
                  <c:v>0.94</c:v>
                </c:pt>
                <c:pt idx="348">
                  <c:v>0.94</c:v>
                </c:pt>
                <c:pt idx="349">
                  <c:v>0.94</c:v>
                </c:pt>
                <c:pt idx="350">
                  <c:v>0.94</c:v>
                </c:pt>
                <c:pt idx="351">
                  <c:v>0.94</c:v>
                </c:pt>
                <c:pt idx="352">
                  <c:v>0.94</c:v>
                </c:pt>
                <c:pt idx="353">
                  <c:v>0.94</c:v>
                </c:pt>
                <c:pt idx="354">
                  <c:v>0.94</c:v>
                </c:pt>
                <c:pt idx="355">
                  <c:v>0.94</c:v>
                </c:pt>
                <c:pt idx="356">
                  <c:v>0.94</c:v>
                </c:pt>
                <c:pt idx="357">
                  <c:v>0.94</c:v>
                </c:pt>
                <c:pt idx="358">
                  <c:v>0.94</c:v>
                </c:pt>
                <c:pt idx="359">
                  <c:v>0.94</c:v>
                </c:pt>
                <c:pt idx="360">
                  <c:v>0.94</c:v>
                </c:pt>
                <c:pt idx="361">
                  <c:v>0.94</c:v>
                </c:pt>
                <c:pt idx="362">
                  <c:v>0.93</c:v>
                </c:pt>
                <c:pt idx="363">
                  <c:v>0.93</c:v>
                </c:pt>
                <c:pt idx="364">
                  <c:v>0.93</c:v>
                </c:pt>
                <c:pt idx="365">
                  <c:v>0.93</c:v>
                </c:pt>
                <c:pt idx="366">
                  <c:v>0.93</c:v>
                </c:pt>
                <c:pt idx="367">
                  <c:v>0.93</c:v>
                </c:pt>
                <c:pt idx="368">
                  <c:v>0.93</c:v>
                </c:pt>
                <c:pt idx="369">
                  <c:v>0.93</c:v>
                </c:pt>
                <c:pt idx="370">
                  <c:v>0.93</c:v>
                </c:pt>
                <c:pt idx="371">
                  <c:v>0.93</c:v>
                </c:pt>
                <c:pt idx="372">
                  <c:v>0.93</c:v>
                </c:pt>
                <c:pt idx="373">
                  <c:v>0.93</c:v>
                </c:pt>
                <c:pt idx="374">
                  <c:v>0.93</c:v>
                </c:pt>
                <c:pt idx="375">
                  <c:v>0.93</c:v>
                </c:pt>
                <c:pt idx="376">
                  <c:v>0.93</c:v>
                </c:pt>
                <c:pt idx="377">
                  <c:v>0.93</c:v>
                </c:pt>
                <c:pt idx="378">
                  <c:v>0.93</c:v>
                </c:pt>
                <c:pt idx="379">
                  <c:v>0.93</c:v>
                </c:pt>
                <c:pt idx="380">
                  <c:v>0.93</c:v>
                </c:pt>
                <c:pt idx="381">
                  <c:v>0.93</c:v>
                </c:pt>
                <c:pt idx="382">
                  <c:v>0.93</c:v>
                </c:pt>
                <c:pt idx="383">
                  <c:v>0.93</c:v>
                </c:pt>
                <c:pt idx="384">
                  <c:v>0.93</c:v>
                </c:pt>
                <c:pt idx="385">
                  <c:v>0.93</c:v>
                </c:pt>
                <c:pt idx="386">
                  <c:v>0.93</c:v>
                </c:pt>
                <c:pt idx="387">
                  <c:v>0.93</c:v>
                </c:pt>
                <c:pt idx="388">
                  <c:v>0.93</c:v>
                </c:pt>
                <c:pt idx="389">
                  <c:v>0.93</c:v>
                </c:pt>
                <c:pt idx="390">
                  <c:v>0.93</c:v>
                </c:pt>
                <c:pt idx="391">
                  <c:v>0.93</c:v>
                </c:pt>
                <c:pt idx="392">
                  <c:v>0.93</c:v>
                </c:pt>
                <c:pt idx="393">
                  <c:v>0.92</c:v>
                </c:pt>
                <c:pt idx="394">
                  <c:v>0.92</c:v>
                </c:pt>
                <c:pt idx="395">
                  <c:v>0.92</c:v>
                </c:pt>
                <c:pt idx="396">
                  <c:v>0.92</c:v>
                </c:pt>
                <c:pt idx="397">
                  <c:v>0.92</c:v>
                </c:pt>
                <c:pt idx="398">
                  <c:v>0.92</c:v>
                </c:pt>
                <c:pt idx="399">
                  <c:v>0.92</c:v>
                </c:pt>
                <c:pt idx="400">
                  <c:v>0.92</c:v>
                </c:pt>
                <c:pt idx="401">
                  <c:v>0.92</c:v>
                </c:pt>
                <c:pt idx="402">
                  <c:v>0.92</c:v>
                </c:pt>
                <c:pt idx="403">
                  <c:v>0.92</c:v>
                </c:pt>
                <c:pt idx="404">
                  <c:v>0.92</c:v>
                </c:pt>
                <c:pt idx="405">
                  <c:v>0.92</c:v>
                </c:pt>
                <c:pt idx="406">
                  <c:v>0.92</c:v>
                </c:pt>
                <c:pt idx="407">
                  <c:v>0.92</c:v>
                </c:pt>
                <c:pt idx="408">
                  <c:v>0.92</c:v>
                </c:pt>
                <c:pt idx="409">
                  <c:v>0.92</c:v>
                </c:pt>
                <c:pt idx="410">
                  <c:v>0.92</c:v>
                </c:pt>
                <c:pt idx="411">
                  <c:v>0.92</c:v>
                </c:pt>
                <c:pt idx="412">
                  <c:v>0.92</c:v>
                </c:pt>
                <c:pt idx="413">
                  <c:v>0.92</c:v>
                </c:pt>
                <c:pt idx="414">
                  <c:v>0.92</c:v>
                </c:pt>
                <c:pt idx="415">
                  <c:v>0.92</c:v>
                </c:pt>
                <c:pt idx="416">
                  <c:v>0.92</c:v>
                </c:pt>
                <c:pt idx="417">
                  <c:v>0.92</c:v>
                </c:pt>
                <c:pt idx="418">
                  <c:v>0.92</c:v>
                </c:pt>
                <c:pt idx="419">
                  <c:v>0.92</c:v>
                </c:pt>
                <c:pt idx="420">
                  <c:v>0.92</c:v>
                </c:pt>
                <c:pt idx="421">
                  <c:v>0.92</c:v>
                </c:pt>
                <c:pt idx="422">
                  <c:v>0.92</c:v>
                </c:pt>
                <c:pt idx="423">
                  <c:v>0.92</c:v>
                </c:pt>
                <c:pt idx="424">
                  <c:v>0.92</c:v>
                </c:pt>
                <c:pt idx="425">
                  <c:v>0.92</c:v>
                </c:pt>
                <c:pt idx="426">
                  <c:v>0.92</c:v>
                </c:pt>
                <c:pt idx="427">
                  <c:v>0.92</c:v>
                </c:pt>
                <c:pt idx="428">
                  <c:v>0.92</c:v>
                </c:pt>
                <c:pt idx="429">
                  <c:v>0.92</c:v>
                </c:pt>
                <c:pt idx="430">
                  <c:v>0.92</c:v>
                </c:pt>
                <c:pt idx="431">
                  <c:v>0.92</c:v>
                </c:pt>
                <c:pt idx="432">
                  <c:v>0.92</c:v>
                </c:pt>
                <c:pt idx="433">
                  <c:v>0.92</c:v>
                </c:pt>
                <c:pt idx="434">
                  <c:v>0.92</c:v>
                </c:pt>
                <c:pt idx="435">
                  <c:v>0.92</c:v>
                </c:pt>
                <c:pt idx="436">
                  <c:v>0.92</c:v>
                </c:pt>
                <c:pt idx="437">
                  <c:v>0.92</c:v>
                </c:pt>
                <c:pt idx="438">
                  <c:v>0.92</c:v>
                </c:pt>
                <c:pt idx="439">
                  <c:v>0.92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3339640"/>
        <c:axId val="682948376"/>
      </c:scatterChart>
      <c:valAx>
        <c:axId val="683339640"/>
        <c:scaling>
          <c:orientation val="minMax"/>
          <c:max val="1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(Minutes)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82948376"/>
        <c:crosses val="autoZero"/>
        <c:crossBetween val="midCat"/>
      </c:valAx>
      <c:valAx>
        <c:axId val="682948376"/>
        <c:scaling>
          <c:orientation val="minMax"/>
          <c:max val="1.0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Remainging Power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68333964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0CD2-73EA-2A49-B3B3-ADA03303445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EE53-326E-A74E-868D-3E49B192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7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4" y="-1905"/>
            <a:ext cx="3846669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68875" y="3175000"/>
            <a:ext cx="3508375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Monitoring Thread and Event Broadcast Receiver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an act on power changes.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68875" y="4238625"/>
            <a:ext cx="3508375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Pluggable Services List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can provide Start, Stop, and Configuration methods.</a:t>
            </a:r>
          </a:p>
          <a:p>
            <a:pPr algn="ctr"/>
            <a:r>
              <a:rPr lang="en-US" dirty="0" smtClean="0"/>
              <a:t>Web, Email, FTP, etc.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68875" y="2317750"/>
            <a:ext cx="35083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and Overall Status Monitoring Thread/Event Receiver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875" y="1651000"/>
            <a:ext cx="350837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Node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68875" y="650875"/>
            <a:ext cx="3508375" cy="619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and Debug Logs and Configuration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3400425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676275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771775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444625" y="5397499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106613" y="4937127"/>
            <a:ext cx="661987" cy="460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397500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937125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3975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937126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75" y="3905250"/>
            <a:ext cx="1409700" cy="419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l="4680"/>
          <a:stretch/>
        </p:blipFill>
        <p:spPr>
          <a:xfrm>
            <a:off x="781050" y="6108700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750" y="6108700"/>
            <a:ext cx="1257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67" y="844292"/>
            <a:ext cx="3980508" cy="2028825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0"/>
            <a:ext cx="384529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1867" y="62210"/>
            <a:ext cx="428213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Samsung Group Play SDK Utilizes Chord</a:t>
            </a:r>
          </a:p>
          <a:p>
            <a:r>
              <a:rPr lang="en-US" sz="1600" dirty="0" smtClean="0"/>
              <a:t>However, it is closed source and doesn’t execute outside of Android SDK.  Chord SDK Discontinued </a:t>
            </a:r>
            <a:endParaRPr lang="en-US" sz="1600" dirty="0"/>
          </a:p>
        </p:txBody>
      </p:sp>
      <p:sp>
        <p:nvSpPr>
          <p:cNvPr id="8" name="Predefined Process 7"/>
          <p:cNvSpPr/>
          <p:nvPr/>
        </p:nvSpPr>
        <p:spPr>
          <a:xfrm>
            <a:off x="5892799" y="3014960"/>
            <a:ext cx="1584325" cy="612648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P2P Interface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5064125" y="4175466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Chord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6227762" y="4175466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Pastry</a:t>
            </a:r>
            <a:endParaRPr lang="en-US" dirty="0"/>
          </a:p>
        </p:txBody>
      </p:sp>
      <p:sp>
        <p:nvSpPr>
          <p:cNvPr id="11" name="Document 10"/>
          <p:cNvSpPr/>
          <p:nvPr/>
        </p:nvSpPr>
        <p:spPr>
          <a:xfrm>
            <a:off x="7477124" y="4130909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8" idx="2"/>
          </p:cNvCxnSpPr>
          <p:nvPr/>
        </p:nvCxnSpPr>
        <p:spPr>
          <a:xfrm flipV="1">
            <a:off x="5521325" y="3627608"/>
            <a:ext cx="1163637" cy="54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>
          <a:xfrm flipV="1">
            <a:off x="6684962" y="3627608"/>
            <a:ext cx="0" cy="54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H="1" flipV="1">
            <a:off x="6684962" y="3627608"/>
            <a:ext cx="1249362" cy="503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8106044" y="2873117"/>
            <a:ext cx="914400" cy="612648"/>
          </a:xfrm>
          <a:prstGeom prst="wedgeRoundRectCallout">
            <a:avLst>
              <a:gd name="adj1" fmla="val -86805"/>
              <a:gd name="adj2" fmla="val 1039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Facade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26" y="4788114"/>
            <a:ext cx="4555673" cy="20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0"/>
            <a:ext cx="384792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6500" y="142874"/>
            <a:ext cx="3905249" cy="5632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Event Log for asynchronous events received from the device such as, network and battery levels.  It also logs events for pluggable services and building blocks.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Debug Log contains debug messages from monitoring threads and services.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Android application can react to changes in the battery level or network events. 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has monitoring threads for battery and network connections, and depending on thresholds, the application will be able to react and shutdown services or send notification messages.</a:t>
            </a:r>
          </a:p>
        </p:txBody>
      </p:sp>
    </p:spTree>
    <p:extLst>
      <p:ext uri="{BB962C8B-B14F-4D97-AF65-F5344CB8AC3E}">
        <p14:creationId xmlns:p14="http://schemas.microsoft.com/office/powerpoint/2010/main" val="329926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9627" y="349250"/>
            <a:ext cx="3413124" cy="171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S4 Running DIAS</a:t>
            </a:r>
          </a:p>
          <a:p>
            <a:pPr algn="ctr"/>
            <a:r>
              <a:rPr lang="en-US" dirty="0" smtClean="0"/>
              <a:t>Dynamic DNS -&gt; Local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ellis.route404.com</a:t>
            </a:r>
            <a:endParaRPr lang="en-US" dirty="0" smtClean="0"/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-jetty, </a:t>
            </a:r>
            <a:r>
              <a:rPr lang="en-US" dirty="0" err="1" smtClean="0"/>
              <a:t>kirium</a:t>
            </a:r>
            <a:r>
              <a:rPr lang="en-US" dirty="0" smtClean="0"/>
              <a:t>, </a:t>
            </a:r>
            <a:r>
              <a:rPr lang="en-US" dirty="0" err="1" smtClean="0"/>
              <a:t>dyn-dns</a:t>
            </a:r>
            <a:r>
              <a:rPr lang="en-US" dirty="0" smtClean="0"/>
              <a:t> client</a:t>
            </a:r>
          </a:p>
          <a:p>
            <a:pPr algn="ctr"/>
            <a:r>
              <a:rPr lang="en-US" dirty="0" smtClean="0"/>
              <a:t>Web server sent over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2.35 GB Data / 2hrs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741118"/>
              </p:ext>
            </p:extLst>
          </p:nvPr>
        </p:nvGraphicFramePr>
        <p:xfrm>
          <a:off x="666750" y="2063750"/>
          <a:ext cx="6032500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6699251" y="2746375"/>
            <a:ext cx="2301874" cy="1381125"/>
          </a:xfrm>
          <a:prstGeom prst="wedgeRoundRectCallout">
            <a:avLst>
              <a:gd name="adj1" fmla="val -85333"/>
              <a:gd name="adj2" fmla="val 1019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Can effectively monitor power levels with resource monitor threads.  Can react to resource changes.</a:t>
            </a:r>
          </a:p>
          <a:p>
            <a:pPr algn="ctr"/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6" y="349250"/>
            <a:ext cx="1263650" cy="22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670073"/>
            <a:ext cx="3089275" cy="217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42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replication in distributed systems, such as a Peer-To-Peer systems, where nodes are unreliable, additional considerations for the dynamic nature of nodes and data replication must be considered.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Decentralized P2P ﬁle sharing programs  - replicate ﬁle data on end nodes, which may become corrupt or suffer from loss of availability</a:t>
            </a:r>
          </a:p>
          <a:p>
            <a:pPr lvl="1"/>
            <a:r>
              <a:rPr lang="en-US" dirty="0" err="1" smtClean="0"/>
              <a:t>Limewire</a:t>
            </a:r>
            <a:endParaRPr lang="en-US" dirty="0"/>
          </a:p>
          <a:p>
            <a:pPr lvl="1"/>
            <a:r>
              <a:rPr lang="en-US" dirty="0" err="1" smtClean="0"/>
              <a:t>Bittorrent</a:t>
            </a:r>
            <a:endParaRPr lang="en-US" dirty="0"/>
          </a:p>
          <a:p>
            <a:pPr lvl="1"/>
            <a:r>
              <a:rPr lang="en-US" dirty="0" err="1" smtClean="0"/>
              <a:t>Kazaa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PAST</a:t>
            </a:r>
          </a:p>
          <a:p>
            <a:pPr lvl="1"/>
            <a:r>
              <a:rPr lang="en-US" dirty="0" smtClean="0"/>
              <a:t>Built on Pastry</a:t>
            </a:r>
          </a:p>
          <a:p>
            <a:pPr lvl="1"/>
            <a:r>
              <a:rPr lang="en-US" dirty="0" smtClean="0"/>
              <a:t>Replicates files close to owner’s nodes</a:t>
            </a:r>
          </a:p>
          <a:p>
            <a:pPr lvl="1"/>
            <a:r>
              <a:rPr lang="en-US" dirty="0" smtClean="0"/>
              <a:t>Replicates entire files</a:t>
            </a:r>
          </a:p>
          <a:p>
            <a:r>
              <a:rPr lang="en-US" dirty="0" smtClean="0"/>
              <a:t>CFS</a:t>
            </a:r>
          </a:p>
          <a:p>
            <a:pPr lvl="1"/>
            <a:r>
              <a:rPr lang="en-US" dirty="0" smtClean="0"/>
              <a:t>Built on Chord – Coordinated File System</a:t>
            </a:r>
          </a:p>
          <a:p>
            <a:pPr lvl="1"/>
            <a:r>
              <a:rPr lang="en-US" dirty="0" smtClean="0"/>
              <a:t>Replicates files close to owner’s nodes</a:t>
            </a:r>
          </a:p>
          <a:p>
            <a:pPr lvl="1"/>
            <a:r>
              <a:rPr lang="en-US" dirty="0" smtClean="0"/>
              <a:t>Replicates at </a:t>
            </a:r>
            <a:r>
              <a:rPr lang="en-US" dirty="0" smtClean="0"/>
              <a:t>block level to distribute the load and storage space among  servers in the network. </a:t>
            </a:r>
          </a:p>
          <a:p>
            <a:r>
              <a:rPr lang="en-US" dirty="0" smtClean="0"/>
              <a:t>Plover - is a low-overhead ﬁle replication scheme for P2P networks that makes copies of ﬁles among physically close nodes based on capacities.</a:t>
            </a:r>
          </a:p>
          <a:p>
            <a:r>
              <a:rPr lang="en-US" dirty="0" smtClean="0"/>
              <a:t>Content Delivery Networks</a:t>
            </a:r>
          </a:p>
          <a:p>
            <a:pPr lvl="1"/>
            <a:r>
              <a:rPr lang="en-US" dirty="0" smtClean="0"/>
              <a:t>Replicate data near consumers.</a:t>
            </a:r>
          </a:p>
          <a:p>
            <a:pPr lvl="1"/>
            <a:r>
              <a:rPr lang="en-US" dirty="0" err="1" smtClean="0"/>
              <a:t>Akami</a:t>
            </a:r>
            <a:endParaRPr lang="en-US" dirty="0" smtClean="0"/>
          </a:p>
          <a:p>
            <a:pPr lvl="1"/>
            <a:r>
              <a:rPr lang="en-US" dirty="0" smtClean="0"/>
              <a:t>Amazon S3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5810250"/>
            <a:ext cx="1483221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21" y="5537200"/>
            <a:ext cx="1968500" cy="90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6097" b="31000"/>
          <a:stretch/>
        </p:blipFill>
        <p:spPr>
          <a:xfrm>
            <a:off x="3165971" y="2860573"/>
            <a:ext cx="1920875" cy="8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175000" cy="5058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0" y="1417638"/>
            <a:ext cx="2444750" cy="148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3059198"/>
            <a:ext cx="4667250" cy="23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7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378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 – Data Replication</vt:lpstr>
      <vt:lpstr>Backup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Giles, Ellis R. (JSC-OH4/ARES)[ARES]</dc:creator>
  <cp:lastModifiedBy>Giles, Ellis R. (JSC-OH4/ARES)[ARES]</cp:lastModifiedBy>
  <cp:revision>14</cp:revision>
  <dcterms:created xsi:type="dcterms:W3CDTF">2014-03-12T17:44:10Z</dcterms:created>
  <dcterms:modified xsi:type="dcterms:W3CDTF">2014-03-13T06:05:49Z</dcterms:modified>
</cp:coreProperties>
</file>