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31"/>
  </p:notesMasterIdLst>
  <p:sldIdLst>
    <p:sldId id="257" r:id="rId3"/>
    <p:sldId id="256" r:id="rId4"/>
    <p:sldId id="263" r:id="rId5"/>
    <p:sldId id="277" r:id="rId6"/>
    <p:sldId id="284" r:id="rId7"/>
    <p:sldId id="258" r:id="rId8"/>
    <p:sldId id="291" r:id="rId9"/>
    <p:sldId id="268" r:id="rId10"/>
    <p:sldId id="269" r:id="rId11"/>
    <p:sldId id="278" r:id="rId12"/>
    <p:sldId id="279" r:id="rId13"/>
    <p:sldId id="283" r:id="rId14"/>
    <p:sldId id="280" r:id="rId15"/>
    <p:sldId id="281" r:id="rId16"/>
    <p:sldId id="271" r:id="rId17"/>
    <p:sldId id="294" r:id="rId18"/>
    <p:sldId id="286" r:id="rId19"/>
    <p:sldId id="272" r:id="rId20"/>
    <p:sldId id="273" r:id="rId21"/>
    <p:sldId id="274" r:id="rId22"/>
    <p:sldId id="285" r:id="rId23"/>
    <p:sldId id="289" r:id="rId24"/>
    <p:sldId id="290" r:id="rId25"/>
    <p:sldId id="292" r:id="rId26"/>
    <p:sldId id="293" r:id="rId27"/>
    <p:sldId id="262" r:id="rId28"/>
    <p:sldId id="288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91" autoAdjust="0"/>
  </p:normalViewPr>
  <p:slideViewPr>
    <p:cSldViewPr>
      <p:cViewPr varScale="1">
        <p:scale>
          <a:sx n="68" d="100"/>
          <a:sy n="68" d="100"/>
        </p:scale>
        <p:origin x="18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8D54-FD57-4610-BE8E-8401F982E749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140-6D38-494D-A4D2-EB41571057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-Today’s phones</a:t>
            </a:r>
            <a:r>
              <a:rPr lang="en-US" baseline="0" dirty="0" smtClean="0"/>
              <a:t> e.g. galaxy s4 51 G flops = super computer in 2000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Why do</a:t>
            </a:r>
            <a:r>
              <a:rPr lang="en-US" baseline="0" dirty="0" smtClean="0"/>
              <a:t> we still rely on servers the internet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Increase in # devices</a:t>
            </a:r>
          </a:p>
          <a:p>
            <a:r>
              <a:rPr lang="en-US" dirty="0" smtClean="0"/>
              <a:t>Wireless network more and more available.</a:t>
            </a:r>
          </a:p>
          <a:p>
            <a:r>
              <a:rPr lang="en-US" dirty="0" smtClean="0"/>
              <a:t>Smart phone widely adopted with wireless data.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no technological reason that devices can’t connect directly to one another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cellphone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600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655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237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621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88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922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B01967-FBD9-4713-93A4-CC932E40294B}" type="datetimeFigureOut">
              <a:rPr lang="en-US" smtClean="0">
                <a:solidFill>
                  <a:srgbClr val="1F497D"/>
                </a:solidFill>
              </a:rPr>
              <a:pPr/>
              <a:t>3/12/2014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28DE71-2982-4683-9AE2-ADB762728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 You must use slides. File format is up to you (e.g.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pdf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You must submit your slides on </a:t>
            </a:r>
            <a:r>
              <a:rPr lang="en-US" dirty="0" err="1" smtClean="0"/>
              <a:t>Owlspace</a:t>
            </a:r>
            <a:r>
              <a:rPr lang="en-US" dirty="0" smtClean="0"/>
              <a:t> (this assignment) before the class begins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5 minutes to motivate the problem/question that you want to address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summarize relevant related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outline your new solution or approach to addressing the problem/question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8 minutes to describe your progress/findings so far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Use 2 minutes to describe your remaining work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. 5 minutes of Q&amp;A will follow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Decentralized internet</a:t>
            </a:r>
          </a:p>
          <a:p>
            <a:pPr fontAlgn="base"/>
            <a:r>
              <a:rPr lang="en-US" dirty="0" smtClean="0"/>
              <a:t>Data replication</a:t>
            </a:r>
          </a:p>
          <a:p>
            <a:pPr fontAlgn="base"/>
            <a:r>
              <a:rPr lang="en-US" dirty="0" smtClean="0"/>
              <a:t>Connectivity</a:t>
            </a:r>
          </a:p>
          <a:p>
            <a:pPr fontAlgn="base"/>
            <a:r>
              <a:rPr lang="en-US" dirty="0" smtClean="0"/>
              <a:t>Peer to peer</a:t>
            </a:r>
          </a:p>
        </p:txBody>
      </p:sp>
    </p:spTree>
    <p:extLst>
      <p:ext uri="{BB962C8B-B14F-4D97-AF65-F5344CB8AC3E}">
        <p14:creationId xmlns:p14="http://schemas.microsoft.com/office/powerpoint/2010/main" val="30729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</a:t>
            </a:r>
            <a:r>
              <a:rPr lang="en-US" dirty="0"/>
              <a:t>Work </a:t>
            </a:r>
            <a:r>
              <a:rPr lang="en-US" dirty="0" smtClean="0"/>
              <a:t>- </a:t>
            </a:r>
            <a:r>
              <a:rPr lang="en-US" dirty="0"/>
              <a:t>Decentralized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 smtClean="0"/>
              <a:t>Distributed online social network</a:t>
            </a:r>
          </a:p>
          <a:p>
            <a:pPr lvl="2" fontAlgn="base"/>
            <a:r>
              <a:rPr lang="en-US" dirty="0" err="1" smtClean="0"/>
              <a:t>Facebook</a:t>
            </a:r>
            <a:r>
              <a:rPr lang="en-US" dirty="0" smtClean="0"/>
              <a:t> =&gt; Persona</a:t>
            </a:r>
          </a:p>
          <a:p>
            <a:pPr lvl="2" fontAlgn="base"/>
            <a:r>
              <a:rPr lang="en-US" dirty="0" smtClean="0"/>
              <a:t>Twitter =&gt; Cuckoo</a:t>
            </a:r>
          </a:p>
          <a:p>
            <a:pPr lvl="1" fontAlgn="base"/>
            <a:r>
              <a:rPr lang="en-US" dirty="0" err="1" smtClean="0"/>
              <a:t>BitCloud</a:t>
            </a:r>
            <a:endParaRPr lang="en-US" dirty="0" smtClean="0"/>
          </a:p>
          <a:p>
            <a:pPr lvl="1" fontAlgn="base"/>
            <a:r>
              <a:rPr lang="en-US" dirty="0" err="1" smtClean="0"/>
              <a:t>BitCoin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2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Peer to peer</a:t>
            </a:r>
          </a:p>
          <a:p>
            <a:pPr lvl="1" fontAlgn="base"/>
            <a:r>
              <a:rPr lang="en-US" dirty="0" smtClean="0"/>
              <a:t>Chord - MIT</a:t>
            </a:r>
          </a:p>
          <a:p>
            <a:pPr lvl="1" fontAlgn="base"/>
            <a:r>
              <a:rPr lang="en-US" dirty="0" smtClean="0"/>
              <a:t>Pastry</a:t>
            </a:r>
          </a:p>
          <a:p>
            <a:pPr lvl="1" fontAlgn="base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080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–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Data replication</a:t>
            </a:r>
          </a:p>
          <a:p>
            <a:pPr lvl="1" fontAlgn="base"/>
            <a:r>
              <a:rPr lang="en-US" dirty="0" smtClean="0"/>
              <a:t>CFS</a:t>
            </a:r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6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 – Connectivity and Reachability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Connectivity and reachability</a:t>
            </a:r>
          </a:p>
          <a:p>
            <a:pPr lvl="1" fontAlgn="base"/>
            <a:r>
              <a:rPr lang="en-US" dirty="0" smtClean="0"/>
              <a:t>UIA</a:t>
            </a:r>
          </a:p>
          <a:p>
            <a:pPr lvl="1" fontAlgn="base"/>
            <a:r>
              <a:rPr lang="en-US" dirty="0" smtClean="0"/>
              <a:t>IPv6 (Mobile IP)</a:t>
            </a:r>
          </a:p>
        </p:txBody>
      </p:sp>
    </p:spTree>
    <p:extLst>
      <p:ext uri="{BB962C8B-B14F-4D97-AF65-F5344CB8AC3E}">
        <p14:creationId xmlns:p14="http://schemas.microsoft.com/office/powerpoint/2010/main" val="11584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DIAS Framework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295400"/>
            <a:ext cx="438912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1295400"/>
            <a:ext cx="4389120" cy="525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28885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Connectivity &amp; Reachability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Devices public 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Naming and Domain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Basic 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Full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Email and Web services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47" y="137160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Building Blocks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22098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Android Application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Key functionality: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Power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Data Replication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lvl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371600"/>
            <a:ext cx="193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6902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295400"/>
            <a:ext cx="4389120" cy="525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1295400"/>
            <a:ext cx="4389120" cy="525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28885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Connectivity &amp; Reachability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Devices public accessible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Naming and Domain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Basic Services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Full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Email and Web services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47" y="137160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Building Blocks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22098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Android Application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Key functionality: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Power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Data Replication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Failover</a:t>
            </a:r>
          </a:p>
          <a:p>
            <a:pPr lvl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371600"/>
            <a:ext cx="1930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6547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and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Reachability of devices has been previously addressed, but not widely deployed or accessible for deployment.</a:t>
            </a:r>
          </a:p>
          <a:p>
            <a:r>
              <a:rPr lang="en-US" dirty="0" smtClean="0"/>
              <a:t>We utilize a VPN server running at RECG lab server</a:t>
            </a:r>
          </a:p>
          <a:p>
            <a:r>
              <a:rPr lang="en-US" dirty="0" smtClean="0"/>
              <a:t>Allocate </a:t>
            </a:r>
            <a:r>
              <a:rPr lang="en-US" dirty="0"/>
              <a:t>static public IPs </a:t>
            </a:r>
            <a:r>
              <a:rPr lang="en-US" dirty="0" smtClean="0"/>
              <a:t>to our </a:t>
            </a:r>
            <a:r>
              <a:rPr lang="en-US" dirty="0"/>
              <a:t>devices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devices are publicly accessible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39645" y="7620000"/>
            <a:ext cx="7772400" cy="457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As discussed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Section II-C, existing work has already addressed, and largely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solved, this issue, thus it will not be our focus. Unfortunately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these methods have not been widely deployed, are blocked, or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have only been tested in lab settings. To bypass this challenge,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intend to use a VPN server, such as </a:t>
            </a:r>
            <a:r>
              <a:rPr lang="en-US" dirty="0" err="1" smtClean="0">
                <a:solidFill>
                  <a:prstClr val="black"/>
                </a:solidFill>
              </a:rPr>
              <a:t>OpenVPN</a:t>
            </a:r>
            <a:r>
              <a:rPr lang="en-US" dirty="0" smtClean="0">
                <a:solidFill>
                  <a:prstClr val="black"/>
                </a:solidFill>
              </a:rPr>
              <a:t> [22],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running on an RECG lab server to allocate static public IPs to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our devices. 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devices to be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publicly accessible, as well as provide a reliable way for them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to communicate with each other.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Dynamic DNS </a:t>
            </a:r>
          </a:p>
          <a:p>
            <a:pPr lvl="1"/>
            <a:r>
              <a:rPr lang="en-US" dirty="0" smtClean="0"/>
              <a:t>Human friendly names </a:t>
            </a:r>
          </a:p>
          <a:p>
            <a:pPr lvl="1"/>
            <a:r>
              <a:rPr lang="en-US" dirty="0" smtClean="0"/>
              <a:t>Help with load balancing and failover</a:t>
            </a:r>
          </a:p>
          <a:p>
            <a:r>
              <a:rPr lang="en-US" dirty="0" smtClean="0"/>
              <a:t>Identify our personal clusters</a:t>
            </a:r>
          </a:p>
          <a:p>
            <a:pPr lvl="1"/>
            <a:r>
              <a:rPr lang="en-US" dirty="0" smtClean="0"/>
              <a:t>Self-own laptop, smartphone, desktop, tablet, etc.</a:t>
            </a:r>
          </a:p>
          <a:p>
            <a:pPr lvl="1"/>
            <a:r>
              <a:rPr lang="en-US" dirty="0" smtClean="0"/>
              <a:t>Clever self failover technique</a:t>
            </a:r>
          </a:p>
          <a:p>
            <a:pPr lvl="2"/>
            <a:r>
              <a:rPr lang="en-US" dirty="0" smtClean="0"/>
              <a:t>Establish a failover order self-own devices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15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Conventional DNS provides human friendly names as well as domain management, and, in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more advanced systems can also provide load-balancing and failover.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 our architecture we will additionally use it help specify our personal ”‘mini-clusters”’ and failover order.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9"/>
          <a:stretch/>
        </p:blipFill>
        <p:spPr>
          <a:xfrm>
            <a:off x="5283966" y="1066800"/>
            <a:ext cx="370287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Midterm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DIAS: Decentralizing the Internet Application and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Utilize open-source server software, provide basis for our communication services.</a:t>
            </a:r>
          </a:p>
          <a:p>
            <a:r>
              <a:rPr lang="en-US" dirty="0" smtClean="0"/>
              <a:t>Email Server</a:t>
            </a:r>
          </a:p>
          <a:p>
            <a:r>
              <a:rPr lang="en-US" dirty="0" smtClean="0"/>
              <a:t>Web server</a:t>
            </a:r>
          </a:p>
          <a:p>
            <a:r>
              <a:rPr lang="en-US" dirty="0" smtClean="0"/>
              <a:t>Other services…</a:t>
            </a:r>
          </a:p>
          <a:p>
            <a:endParaRPr lang="en-US" dirty="0" smtClean="0"/>
          </a:p>
          <a:p>
            <a:r>
              <a:rPr lang="en-US" dirty="0" smtClean="0"/>
              <a:t>Guarantee:</a:t>
            </a:r>
          </a:p>
          <a:p>
            <a:pPr lvl="1"/>
            <a:r>
              <a:rPr lang="en-US" dirty="0" smtClean="0"/>
              <a:t>Full communication and service</a:t>
            </a:r>
          </a:p>
          <a:p>
            <a:pPr lvl="1"/>
            <a:r>
              <a:rPr lang="en-US" dirty="0" smtClean="0"/>
              <a:t>Backwards compatibility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73914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open-source server software, such as postfix, </a:t>
            </a:r>
            <a:r>
              <a:rPr lang="en-US" dirty="0" err="1" smtClean="0">
                <a:solidFill>
                  <a:prstClr val="black"/>
                </a:solidFill>
              </a:rPr>
              <a:t>sendmail</a:t>
            </a:r>
            <a:r>
              <a:rPr lang="en-US" dirty="0" smtClean="0">
                <a:solidFill>
                  <a:prstClr val="black"/>
                </a:solidFill>
              </a:rPr>
              <a:t>, apache,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etc., which will provide the basis of our communication </a:t>
            </a:r>
            <a:r>
              <a:rPr lang="en-US" dirty="0" err="1" smtClean="0">
                <a:solidFill>
                  <a:prstClr val="black"/>
                </a:solidFill>
              </a:rPr>
              <a:t>ser</a:t>
            </a:r>
            <a:r>
              <a:rPr lang="en-US" dirty="0" smtClean="0">
                <a:solidFill>
                  <a:prstClr val="black"/>
                </a:solidFill>
              </a:rPr>
              <a:t>-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vices.</a:t>
            </a:r>
          </a:p>
          <a:p>
            <a:pPr>
              <a:buClr>
                <a:srgbClr val="4F81BD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full communication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and service, which are even backwards compatible with the</a:t>
            </a:r>
          </a:p>
          <a:p>
            <a:pPr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existing email and web services.</a:t>
            </a:r>
          </a:p>
          <a:p>
            <a:pPr>
              <a:buClr>
                <a:srgbClr val="4F81BD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6" y="0"/>
            <a:ext cx="3846668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968875" y="3175000"/>
            <a:ext cx="3508375" cy="857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Monitoring Thread and Event Broadcast Receiver 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an act on power changes.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68875" y="4238625"/>
            <a:ext cx="3508375" cy="187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Pluggable Services List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can provide Start, Stop, and Configuration methods.</a:t>
            </a:r>
          </a:p>
          <a:p>
            <a:pPr algn="ctr"/>
            <a:r>
              <a:rPr lang="en-US" dirty="0" smtClean="0"/>
              <a:t>Web, Email, FTP, etc.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68875" y="2317750"/>
            <a:ext cx="3508375" cy="682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and Overall Status Monitoring Thread/Event Receiver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8875" y="1651000"/>
            <a:ext cx="350837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Configurable Node Name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68875" y="650875"/>
            <a:ext cx="3508375" cy="619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and Debug Logs and Configuration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0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0"/>
            <a:ext cx="3847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</a:p>
          <a:p>
            <a:r>
              <a:rPr lang="en-US" dirty="0" smtClean="0"/>
              <a:t>Picture of </a:t>
            </a:r>
          </a:p>
          <a:p>
            <a:endParaRPr lang="en-US" dirty="0"/>
          </a:p>
          <a:p>
            <a:r>
              <a:rPr lang="en-US" dirty="0" smtClean="0"/>
              <a:t>Go to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8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 an app with more functionality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Failover handling</a:t>
            </a:r>
          </a:p>
          <a:p>
            <a:r>
              <a:rPr lang="en-US" dirty="0" smtClean="0"/>
              <a:t>Power experiment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DIAS Overview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Remaining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Rare users have persistent always-on connections.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Instead, servers were always connected to the internet</a:t>
            </a:r>
            <a:endParaRPr lang="en-US" sz="2800" dirty="0"/>
          </a:p>
          <a:p>
            <a:pPr lvl="1"/>
            <a:r>
              <a:rPr lang="en-US" sz="2800" dirty="0" smtClean="0"/>
              <a:t>Intermediary for communication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56" y="2286000"/>
            <a:ext cx="3406443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032" y="2286000"/>
            <a:ext cx="3413815" cy="2171699"/>
          </a:xfrm>
          <a:prstGeom prst="rect">
            <a:avLst/>
          </a:prstGeom>
        </p:spPr>
      </p:pic>
      <p:pic>
        <p:nvPicPr>
          <p:cNvPr id="6" name="dial-up-modem-0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37734" y="312816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/>
              <a:t>Motivation - Today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72000"/>
            <a:ext cx="31242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Mobile devices:</a:t>
            </a:r>
          </a:p>
          <a:p>
            <a:pPr lvl="1"/>
            <a:r>
              <a:rPr lang="en-US" dirty="0" smtClean="0"/>
              <a:t>Widely adopted</a:t>
            </a:r>
          </a:p>
          <a:p>
            <a:pPr lvl="1"/>
            <a:r>
              <a:rPr lang="en-US" dirty="0" smtClean="0"/>
              <a:t>Always-on</a:t>
            </a:r>
          </a:p>
          <a:p>
            <a:pPr lvl="1"/>
            <a:r>
              <a:rPr lang="en-US" dirty="0" smtClean="0"/>
              <a:t>Always connected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3" y="1676400"/>
            <a:ext cx="8943277" cy="24943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00" y="3429000"/>
            <a:ext cx="237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71800" y="3429000"/>
            <a:ext cx="0" cy="609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71800" y="3429000"/>
            <a:ext cx="4038600" cy="609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3124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52Gflop/s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467100" y="4572000"/>
            <a:ext cx="55245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Facts:</a:t>
            </a:r>
          </a:p>
          <a:p>
            <a:r>
              <a:rPr lang="en-US" dirty="0" smtClean="0"/>
              <a:t>Galaxy S4 - as powerful as a year 2000 super computer</a:t>
            </a:r>
            <a:endParaRPr lang="en-US" dirty="0"/>
          </a:p>
          <a:p>
            <a:r>
              <a:rPr lang="en-US" dirty="0" smtClean="0"/>
              <a:t>Serve…</a:t>
            </a:r>
          </a:p>
        </p:txBody>
      </p:sp>
    </p:spTree>
    <p:extLst>
      <p:ext uri="{BB962C8B-B14F-4D97-AF65-F5344CB8AC3E}">
        <p14:creationId xmlns:p14="http://schemas.microsoft.com/office/powerpoint/2010/main" val="35909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Story - DIAS</a:t>
            </a:r>
            <a:endParaRPr lang="en-US" dirty="0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843476"/>
            <a:ext cx="3810000" cy="3012816"/>
          </a:xfrm>
          <a:prstGeom prst="rect">
            <a:avLst/>
          </a:prstGeom>
        </p:spPr>
      </p:pic>
      <p:pic>
        <p:nvPicPr>
          <p:cNvPr id="5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5110843" y="1843476"/>
            <a:ext cx="3886200" cy="30128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38600" y="3159384"/>
            <a:ext cx="1143000" cy="381000"/>
          </a:xfrm>
          <a:prstGeom prst="rightArrow">
            <a:avLst>
              <a:gd name="adj1" fmla="val 50000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86400" y="4724400"/>
            <a:ext cx="3352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Decentralize </a:t>
            </a:r>
            <a:r>
              <a:rPr lang="en-US" dirty="0"/>
              <a:t>the current server-client mode paradigm in the current Internet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7057" y="5029200"/>
            <a:ext cx="3352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Centralized…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DIAS Overview – Join w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/>
          </a:bodyPr>
          <a:lstStyle/>
          <a:p>
            <a:r>
              <a:rPr lang="en-US" dirty="0"/>
              <a:t>Decentralized internet architecture in which servers are replaced with point to point communication for personal communication and services.</a:t>
            </a:r>
          </a:p>
          <a:p>
            <a:endParaRPr lang="en-US" dirty="0"/>
          </a:p>
          <a:p>
            <a:r>
              <a:rPr lang="en-US" b="1" dirty="0"/>
              <a:t>Benefits:</a:t>
            </a:r>
          </a:p>
          <a:p>
            <a:pPr lvl="1"/>
            <a:r>
              <a:rPr lang="en-US" dirty="0" smtClean="0"/>
              <a:t>Security</a:t>
            </a:r>
            <a:r>
              <a:rPr lang="en-US" dirty="0"/>
              <a:t>, privacy, resilience, cost, and power</a:t>
            </a:r>
          </a:p>
          <a:p>
            <a:r>
              <a:rPr lang="en-US" b="1" dirty="0"/>
              <a:t>Challenges: </a:t>
            </a:r>
          </a:p>
          <a:p>
            <a:pPr lvl="1"/>
            <a:r>
              <a:rPr lang="en-US" i="1" dirty="0" smtClean="0"/>
              <a:t>Redundancy</a:t>
            </a:r>
            <a:endParaRPr lang="en-US" i="1" dirty="0"/>
          </a:p>
          <a:p>
            <a:pPr lvl="2"/>
            <a:r>
              <a:rPr lang="en-US" dirty="0"/>
              <a:t>Uptime</a:t>
            </a:r>
          </a:p>
          <a:p>
            <a:pPr lvl="2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9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Goal: </a:t>
            </a:r>
          </a:p>
          <a:p>
            <a:pPr lvl="1" fontAlgn="base"/>
            <a:r>
              <a:rPr lang="en-US" dirty="0" smtClean="0"/>
              <a:t>Decentralize the current server-client mode paradigm in the current Internet.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Privacy.</a:t>
            </a:r>
          </a:p>
          <a:p>
            <a:pPr lvl="1"/>
            <a:r>
              <a:rPr lang="en-US" dirty="0" smtClean="0"/>
              <a:t>Security.</a:t>
            </a:r>
          </a:p>
          <a:p>
            <a:pPr lvl="1"/>
            <a:r>
              <a:rPr lang="en-US" dirty="0" smtClean="0"/>
              <a:t>Resilience.</a:t>
            </a:r>
          </a:p>
          <a:p>
            <a:pPr lvl="1"/>
            <a:r>
              <a:rPr lang="en-US" dirty="0" smtClean="0"/>
              <a:t>Energy.</a:t>
            </a:r>
          </a:p>
          <a:p>
            <a:r>
              <a:rPr lang="en-US" dirty="0" smtClean="0"/>
              <a:t>Connectivity:</a:t>
            </a:r>
          </a:p>
          <a:p>
            <a:pPr lvl="1"/>
            <a:r>
              <a:rPr lang="en-US" dirty="0" smtClean="0"/>
              <a:t>Use our phones as personal servers.</a:t>
            </a:r>
          </a:p>
          <a:p>
            <a:pPr lvl="1"/>
            <a:r>
              <a:rPr lang="en-US" dirty="0" smtClean="0"/>
              <a:t>With IPv6 (which includes mobile IP), no device will lose connection.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-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 first generation decentralized architecture which supports typical personal communication and applications including: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3331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266</TotalTime>
  <Words>928</Words>
  <Application>Microsoft Office PowerPoint</Application>
  <PresentationFormat>On-screen Show (4:3)</PresentationFormat>
  <Paragraphs>219</Paragraphs>
  <Slides>28</Slides>
  <Notes>4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Franklin Gothic Book</vt:lpstr>
      <vt:lpstr>Perpetua</vt:lpstr>
      <vt:lpstr>Wingdings 2</vt:lpstr>
      <vt:lpstr>Equity</vt:lpstr>
      <vt:lpstr>1_Equity</vt:lpstr>
      <vt:lpstr>PowerPoint Presentation</vt:lpstr>
      <vt:lpstr>DIAS: Decentralizing the Internet Application and Service</vt:lpstr>
      <vt:lpstr>Agenda</vt:lpstr>
      <vt:lpstr>Motivation - Before</vt:lpstr>
      <vt:lpstr>Motivation - Today</vt:lpstr>
      <vt:lpstr>The Big Story - DIAS</vt:lpstr>
      <vt:lpstr>DIAS Overview – Join w 8</vt:lpstr>
      <vt:lpstr>DIAS</vt:lpstr>
      <vt:lpstr>Mission - Vision</vt:lpstr>
      <vt:lpstr>Related Work</vt:lpstr>
      <vt:lpstr>Related Work - Decentralized Internet</vt:lpstr>
      <vt:lpstr>Related Work – Peer to peer</vt:lpstr>
      <vt:lpstr>Related Work – Data Replication</vt:lpstr>
      <vt:lpstr>Related Work – Connectivity and Reachability  </vt:lpstr>
      <vt:lpstr>DIAS Framework</vt:lpstr>
      <vt:lpstr>Progress</vt:lpstr>
      <vt:lpstr>Building Blocks</vt:lpstr>
      <vt:lpstr>Connectivity and Reachability</vt:lpstr>
      <vt:lpstr>Naming and Management</vt:lpstr>
      <vt:lpstr>Communication Services</vt:lpstr>
      <vt:lpstr>Integration</vt:lpstr>
      <vt:lpstr>PowerPoint Presentation</vt:lpstr>
      <vt:lpstr>PowerPoint Presentation</vt:lpstr>
      <vt:lpstr>Demo</vt:lpstr>
      <vt:lpstr>PowerPoint Presentation</vt:lpstr>
      <vt:lpstr>Remaining Work</vt:lpstr>
      <vt:lpstr>Proposed Timeline</vt:lpstr>
      <vt:lpstr>References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Decentralizing the Internet Application and Services</dc:title>
  <dc:creator>Adriana Flores</dc:creator>
  <cp:lastModifiedBy>adri</cp:lastModifiedBy>
  <cp:revision>92</cp:revision>
  <dcterms:created xsi:type="dcterms:W3CDTF">2014-03-12T16:46:38Z</dcterms:created>
  <dcterms:modified xsi:type="dcterms:W3CDTF">2014-03-12T21:59:36Z</dcterms:modified>
</cp:coreProperties>
</file>