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mp3" ContentType="audio/unknown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  <p:sldMasterId id="2147483840" r:id="rId2"/>
  </p:sldMasterIdLst>
  <p:notesMasterIdLst>
    <p:notesMasterId r:id="rId42"/>
  </p:notesMasterIdLst>
  <p:sldIdLst>
    <p:sldId id="256" r:id="rId3"/>
    <p:sldId id="263" r:id="rId4"/>
    <p:sldId id="277" r:id="rId5"/>
    <p:sldId id="284" r:id="rId6"/>
    <p:sldId id="258" r:id="rId7"/>
    <p:sldId id="291" r:id="rId8"/>
    <p:sldId id="269" r:id="rId9"/>
    <p:sldId id="295" r:id="rId10"/>
    <p:sldId id="303" r:id="rId11"/>
    <p:sldId id="304" r:id="rId12"/>
    <p:sldId id="305" r:id="rId13"/>
    <p:sldId id="306" r:id="rId14"/>
    <p:sldId id="307" r:id="rId15"/>
    <p:sldId id="322" r:id="rId16"/>
    <p:sldId id="321" r:id="rId17"/>
    <p:sldId id="308" r:id="rId18"/>
    <p:sldId id="296" r:id="rId19"/>
    <p:sldId id="309" r:id="rId20"/>
    <p:sldId id="286" r:id="rId21"/>
    <p:sldId id="272" r:id="rId22"/>
    <p:sldId id="273" r:id="rId23"/>
    <p:sldId id="274" r:id="rId24"/>
    <p:sldId id="285" r:id="rId25"/>
    <p:sldId id="314" r:id="rId26"/>
    <p:sldId id="315" r:id="rId27"/>
    <p:sldId id="316" r:id="rId28"/>
    <p:sldId id="317" r:id="rId29"/>
    <p:sldId id="318" r:id="rId30"/>
    <p:sldId id="310" r:id="rId31"/>
    <p:sldId id="311" r:id="rId32"/>
    <p:sldId id="292" r:id="rId33"/>
    <p:sldId id="312" r:id="rId34"/>
    <p:sldId id="313" r:id="rId35"/>
    <p:sldId id="299" r:id="rId36"/>
    <p:sldId id="300" r:id="rId37"/>
    <p:sldId id="301" r:id="rId38"/>
    <p:sldId id="262" r:id="rId39"/>
    <p:sldId id="323" r:id="rId40"/>
    <p:sldId id="25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6691" autoAdjust="0"/>
  </p:normalViewPr>
  <p:slideViewPr>
    <p:cSldViewPr>
      <p:cViewPr>
        <p:scale>
          <a:sx n="40" d="100"/>
          <a:sy n="40" d="100"/>
        </p:scale>
        <p:origin x="-2674" y="-6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Remaining Battery Power</a:t>
            </a:r>
          </a:p>
        </c:rich>
      </c:tx>
      <c:layout/>
    </c:title>
    <c:plotArea>
      <c:layout/>
      <c:scatterChart>
        <c:scatterStyle val="smoothMarker"/>
        <c:ser>
          <c:idx val="1"/>
          <c:order val="1"/>
          <c:tx>
            <c:strRef>
              <c:f>Sheet3!$C$1</c:f>
              <c:strCache>
                <c:ptCount val="1"/>
                <c:pt idx="0">
                  <c:v>With Server Load</c:v>
                </c:pt>
              </c:strCache>
            </c:strRef>
          </c:tx>
          <c:xVal>
            <c:numRef>
              <c:f>Sheet3!$B$2:$B$725</c:f>
              <c:numCache>
                <c:formatCode>General</c:formatCode>
                <c:ptCount val="724"/>
                <c:pt idx="0">
                  <c:v>0</c:v>
                </c:pt>
                <c:pt idx="1">
                  <c:v>0.16671666666666704</c:v>
                </c:pt>
                <c:pt idx="2">
                  <c:v>0.33341666666666719</c:v>
                </c:pt>
                <c:pt idx="3">
                  <c:v>0.50011666666666688</c:v>
                </c:pt>
                <c:pt idx="4">
                  <c:v>0.66683333333333306</c:v>
                </c:pt>
                <c:pt idx="5">
                  <c:v>0.83355000000000001</c:v>
                </c:pt>
                <c:pt idx="6">
                  <c:v>1.0003</c:v>
                </c:pt>
                <c:pt idx="7">
                  <c:v>1.1671</c:v>
                </c:pt>
                <c:pt idx="8">
                  <c:v>1.3338166666666671</c:v>
                </c:pt>
                <c:pt idx="9">
                  <c:v>1.5005333333333331</c:v>
                </c:pt>
                <c:pt idx="10">
                  <c:v>1.6672666666666669</c:v>
                </c:pt>
                <c:pt idx="11">
                  <c:v>1.8341166666666673</c:v>
                </c:pt>
                <c:pt idx="12">
                  <c:v>2.0008833333333329</c:v>
                </c:pt>
                <c:pt idx="13">
                  <c:v>2.1677000000000004</c:v>
                </c:pt>
                <c:pt idx="14">
                  <c:v>2.3344833333333326</c:v>
                </c:pt>
                <c:pt idx="15">
                  <c:v>2.501233333333333</c:v>
                </c:pt>
                <c:pt idx="16">
                  <c:v>2.66805</c:v>
                </c:pt>
                <c:pt idx="17">
                  <c:v>2.8348166666666668</c:v>
                </c:pt>
                <c:pt idx="18">
                  <c:v>3.0015333333333332</c:v>
                </c:pt>
                <c:pt idx="19">
                  <c:v>3.1682833333333331</c:v>
                </c:pt>
                <c:pt idx="20">
                  <c:v>3.3350999999999997</c:v>
                </c:pt>
                <c:pt idx="21">
                  <c:v>3.5021499999999994</c:v>
                </c:pt>
                <c:pt idx="22">
                  <c:v>3.6689666666666665</c:v>
                </c:pt>
                <c:pt idx="23">
                  <c:v>3.8356666666666666</c:v>
                </c:pt>
                <c:pt idx="24">
                  <c:v>4.0024166666666661</c:v>
                </c:pt>
                <c:pt idx="25">
                  <c:v>4.1693666666666669</c:v>
                </c:pt>
                <c:pt idx="26">
                  <c:v>4.3362166666666671</c:v>
                </c:pt>
                <c:pt idx="27">
                  <c:v>4.502933333333333</c:v>
                </c:pt>
                <c:pt idx="28">
                  <c:v>4.6698333333333331</c:v>
                </c:pt>
                <c:pt idx="29">
                  <c:v>4.8365999999999998</c:v>
                </c:pt>
                <c:pt idx="30">
                  <c:v>5.0033166666666666</c:v>
                </c:pt>
                <c:pt idx="31">
                  <c:v>5.1701333333333332</c:v>
                </c:pt>
                <c:pt idx="32">
                  <c:v>5.3369166666666654</c:v>
                </c:pt>
                <c:pt idx="33">
                  <c:v>5.5037166666666666</c:v>
                </c:pt>
                <c:pt idx="34">
                  <c:v>5.6704833333333333</c:v>
                </c:pt>
                <c:pt idx="35">
                  <c:v>5.8372333333333337</c:v>
                </c:pt>
                <c:pt idx="36">
                  <c:v>6.0040666666666667</c:v>
                </c:pt>
                <c:pt idx="37">
                  <c:v>6.1709166666666659</c:v>
                </c:pt>
                <c:pt idx="38">
                  <c:v>6.3377333333333334</c:v>
                </c:pt>
                <c:pt idx="39">
                  <c:v>6.504599999999999</c:v>
                </c:pt>
                <c:pt idx="40">
                  <c:v>6.6714166666666657</c:v>
                </c:pt>
                <c:pt idx="41">
                  <c:v>6.8382500000000004</c:v>
                </c:pt>
                <c:pt idx="42">
                  <c:v>7.005066666666667</c:v>
                </c:pt>
                <c:pt idx="43">
                  <c:v>7.1718166666666656</c:v>
                </c:pt>
                <c:pt idx="44">
                  <c:v>7.338633333333334</c:v>
                </c:pt>
                <c:pt idx="45">
                  <c:v>7.5055499999999995</c:v>
                </c:pt>
                <c:pt idx="46">
                  <c:v>7.6723833333333333</c:v>
                </c:pt>
                <c:pt idx="47">
                  <c:v>7.8391333333333337</c:v>
                </c:pt>
                <c:pt idx="48">
                  <c:v>8.0058666666666678</c:v>
                </c:pt>
                <c:pt idx="49">
                  <c:v>8.1726000000000028</c:v>
                </c:pt>
                <c:pt idx="50">
                  <c:v>8.3394500000000029</c:v>
                </c:pt>
                <c:pt idx="51">
                  <c:v>8.5062500000000014</c:v>
                </c:pt>
                <c:pt idx="52">
                  <c:v>8.6730833333333326</c:v>
                </c:pt>
                <c:pt idx="53">
                  <c:v>8.8398000000000003</c:v>
                </c:pt>
                <c:pt idx="54">
                  <c:v>9.0066166666666678</c:v>
                </c:pt>
                <c:pt idx="55">
                  <c:v>9.1733833333333337</c:v>
                </c:pt>
                <c:pt idx="56">
                  <c:v>9.3402500000000011</c:v>
                </c:pt>
                <c:pt idx="57">
                  <c:v>9.5070666666666668</c:v>
                </c:pt>
                <c:pt idx="58">
                  <c:v>9.6738833333333325</c:v>
                </c:pt>
                <c:pt idx="59">
                  <c:v>9.8406833333333328</c:v>
                </c:pt>
                <c:pt idx="60">
                  <c:v>10.007466666666671</c:v>
                </c:pt>
                <c:pt idx="61">
                  <c:v>10.17423333333333</c:v>
                </c:pt>
                <c:pt idx="62">
                  <c:v>10.34111666666667</c:v>
                </c:pt>
                <c:pt idx="63">
                  <c:v>10.50788333333333</c:v>
                </c:pt>
                <c:pt idx="64">
                  <c:v>10.674616666666672</c:v>
                </c:pt>
                <c:pt idx="65">
                  <c:v>10.841466666666673</c:v>
                </c:pt>
                <c:pt idx="66">
                  <c:v>11.008266666666669</c:v>
                </c:pt>
                <c:pt idx="67">
                  <c:v>11.175116666666671</c:v>
                </c:pt>
                <c:pt idx="68">
                  <c:v>11.34191666666667</c:v>
                </c:pt>
                <c:pt idx="69">
                  <c:v>11.50868333333333</c:v>
                </c:pt>
                <c:pt idx="70">
                  <c:v>11.675433333333334</c:v>
                </c:pt>
                <c:pt idx="71">
                  <c:v>11.842216666666673</c:v>
                </c:pt>
                <c:pt idx="72">
                  <c:v>12.009016666666671</c:v>
                </c:pt>
                <c:pt idx="73">
                  <c:v>12.17631666666667</c:v>
                </c:pt>
                <c:pt idx="74">
                  <c:v>12.3431</c:v>
                </c:pt>
                <c:pt idx="75">
                  <c:v>12.509966666666672</c:v>
                </c:pt>
                <c:pt idx="76">
                  <c:v>12.676733333333329</c:v>
                </c:pt>
                <c:pt idx="77">
                  <c:v>12.843733333333329</c:v>
                </c:pt>
                <c:pt idx="78">
                  <c:v>13.010683333333329</c:v>
                </c:pt>
                <c:pt idx="79">
                  <c:v>13.177483333333329</c:v>
                </c:pt>
                <c:pt idx="80">
                  <c:v>13.344349999999999</c:v>
                </c:pt>
                <c:pt idx="81">
                  <c:v>13.511249999999999</c:v>
                </c:pt>
                <c:pt idx="82">
                  <c:v>13.67806666666667</c:v>
                </c:pt>
                <c:pt idx="83">
                  <c:v>13.84478333333333</c:v>
                </c:pt>
                <c:pt idx="84">
                  <c:v>14.011516666666672</c:v>
                </c:pt>
                <c:pt idx="85">
                  <c:v>14.178233333333328</c:v>
                </c:pt>
                <c:pt idx="86">
                  <c:v>14.344950000000001</c:v>
                </c:pt>
                <c:pt idx="87">
                  <c:v>14.51181666666667</c:v>
                </c:pt>
                <c:pt idx="88">
                  <c:v>14.67861666666667</c:v>
                </c:pt>
                <c:pt idx="89">
                  <c:v>14.845383333333332</c:v>
                </c:pt>
                <c:pt idx="90">
                  <c:v>15.0122</c:v>
                </c:pt>
                <c:pt idx="91">
                  <c:v>15.17893333333333</c:v>
                </c:pt>
                <c:pt idx="92">
                  <c:v>15.345833333333331</c:v>
                </c:pt>
                <c:pt idx="93">
                  <c:v>15.512766666666671</c:v>
                </c:pt>
                <c:pt idx="94">
                  <c:v>15.679583333333332</c:v>
                </c:pt>
                <c:pt idx="95">
                  <c:v>15.846300000000001</c:v>
                </c:pt>
                <c:pt idx="96">
                  <c:v>16.013866666666669</c:v>
                </c:pt>
                <c:pt idx="97">
                  <c:v>16.18058333333332</c:v>
                </c:pt>
                <c:pt idx="98">
                  <c:v>16.347349999999995</c:v>
                </c:pt>
                <c:pt idx="99">
                  <c:v>16.514199999999999</c:v>
                </c:pt>
                <c:pt idx="100">
                  <c:v>16.681049999999995</c:v>
                </c:pt>
                <c:pt idx="101">
                  <c:v>16.847799999999996</c:v>
                </c:pt>
                <c:pt idx="102">
                  <c:v>17.014583333333324</c:v>
                </c:pt>
                <c:pt idx="103">
                  <c:v>17.1814</c:v>
                </c:pt>
                <c:pt idx="104">
                  <c:v>17.348183333333321</c:v>
                </c:pt>
                <c:pt idx="105">
                  <c:v>17.514916666666679</c:v>
                </c:pt>
                <c:pt idx="106">
                  <c:v>17.681666666666668</c:v>
                </c:pt>
                <c:pt idx="107">
                  <c:v>17.848433333333322</c:v>
                </c:pt>
                <c:pt idx="108">
                  <c:v>18.015133333333321</c:v>
                </c:pt>
                <c:pt idx="109">
                  <c:v>18.181833333333323</c:v>
                </c:pt>
                <c:pt idx="110">
                  <c:v>18.348633333333318</c:v>
                </c:pt>
                <c:pt idx="111">
                  <c:v>18.515550000000001</c:v>
                </c:pt>
                <c:pt idx="112">
                  <c:v>18.68238333333332</c:v>
                </c:pt>
                <c:pt idx="113">
                  <c:v>18.849250000000001</c:v>
                </c:pt>
                <c:pt idx="114">
                  <c:v>19.016083333333324</c:v>
                </c:pt>
                <c:pt idx="115">
                  <c:v>19.182916666666671</c:v>
                </c:pt>
                <c:pt idx="116">
                  <c:v>19.34978333333332</c:v>
                </c:pt>
                <c:pt idx="117">
                  <c:v>19.516583333333323</c:v>
                </c:pt>
                <c:pt idx="118">
                  <c:v>19.683450000000001</c:v>
                </c:pt>
                <c:pt idx="119">
                  <c:v>19.850266666666673</c:v>
                </c:pt>
                <c:pt idx="120">
                  <c:v>20.017099999999999</c:v>
                </c:pt>
                <c:pt idx="121">
                  <c:v>20.184049999999996</c:v>
                </c:pt>
                <c:pt idx="122">
                  <c:v>20.350883333333329</c:v>
                </c:pt>
                <c:pt idx="123">
                  <c:v>20.517633333333325</c:v>
                </c:pt>
                <c:pt idx="124">
                  <c:v>20.684466666666673</c:v>
                </c:pt>
                <c:pt idx="125">
                  <c:v>20.851233333333322</c:v>
                </c:pt>
                <c:pt idx="126">
                  <c:v>21.018000000000001</c:v>
                </c:pt>
                <c:pt idx="127">
                  <c:v>21.184816666666674</c:v>
                </c:pt>
                <c:pt idx="128">
                  <c:v>21.351616666666661</c:v>
                </c:pt>
                <c:pt idx="129">
                  <c:v>21.518483333333325</c:v>
                </c:pt>
                <c:pt idx="130">
                  <c:v>21.685266666666671</c:v>
                </c:pt>
                <c:pt idx="131">
                  <c:v>21.852116666666671</c:v>
                </c:pt>
                <c:pt idx="132">
                  <c:v>22.019050000000004</c:v>
                </c:pt>
                <c:pt idx="133">
                  <c:v>22.185849999999995</c:v>
                </c:pt>
                <c:pt idx="134">
                  <c:v>22.352566666666675</c:v>
                </c:pt>
                <c:pt idx="135">
                  <c:v>22.519300000000001</c:v>
                </c:pt>
                <c:pt idx="136">
                  <c:v>22.686066666666672</c:v>
                </c:pt>
                <c:pt idx="137">
                  <c:v>22.852816666666673</c:v>
                </c:pt>
                <c:pt idx="138">
                  <c:v>23.019666666666673</c:v>
                </c:pt>
                <c:pt idx="139">
                  <c:v>23.186633333333322</c:v>
                </c:pt>
                <c:pt idx="140">
                  <c:v>23.353533333333321</c:v>
                </c:pt>
                <c:pt idx="141">
                  <c:v>23.52031666666667</c:v>
                </c:pt>
                <c:pt idx="142">
                  <c:v>23.687066666666674</c:v>
                </c:pt>
                <c:pt idx="143">
                  <c:v>23.853883333333329</c:v>
                </c:pt>
                <c:pt idx="144">
                  <c:v>24.020699999999998</c:v>
                </c:pt>
                <c:pt idx="145">
                  <c:v>24.187466666666673</c:v>
                </c:pt>
                <c:pt idx="146">
                  <c:v>24.354350000000004</c:v>
                </c:pt>
                <c:pt idx="147">
                  <c:v>24.5212</c:v>
                </c:pt>
                <c:pt idx="148">
                  <c:v>24.687999999999999</c:v>
                </c:pt>
                <c:pt idx="149">
                  <c:v>24.854866666666666</c:v>
                </c:pt>
                <c:pt idx="150">
                  <c:v>25.021866666666675</c:v>
                </c:pt>
                <c:pt idx="151">
                  <c:v>25.18866666666667</c:v>
                </c:pt>
                <c:pt idx="152">
                  <c:v>25.355466666666668</c:v>
                </c:pt>
                <c:pt idx="153">
                  <c:v>25.52238333333332</c:v>
                </c:pt>
                <c:pt idx="154">
                  <c:v>25.689250000000001</c:v>
                </c:pt>
                <c:pt idx="155">
                  <c:v>25.856066666666674</c:v>
                </c:pt>
                <c:pt idx="156">
                  <c:v>26.022883333333326</c:v>
                </c:pt>
                <c:pt idx="157">
                  <c:v>26.18975</c:v>
                </c:pt>
                <c:pt idx="158">
                  <c:v>26.356483333333323</c:v>
                </c:pt>
                <c:pt idx="159">
                  <c:v>26.523266666666675</c:v>
                </c:pt>
                <c:pt idx="160">
                  <c:v>26.689983333333323</c:v>
                </c:pt>
                <c:pt idx="161">
                  <c:v>26.856766666666672</c:v>
                </c:pt>
                <c:pt idx="162">
                  <c:v>27.02355</c:v>
                </c:pt>
                <c:pt idx="163">
                  <c:v>27.190333333333321</c:v>
                </c:pt>
                <c:pt idx="164">
                  <c:v>27.357066666666679</c:v>
                </c:pt>
                <c:pt idx="165">
                  <c:v>27.524116666666671</c:v>
                </c:pt>
                <c:pt idx="166">
                  <c:v>27.690899999999999</c:v>
                </c:pt>
                <c:pt idx="167">
                  <c:v>27.857616666666672</c:v>
                </c:pt>
                <c:pt idx="168">
                  <c:v>28.024566666666672</c:v>
                </c:pt>
                <c:pt idx="169">
                  <c:v>28.191783333333323</c:v>
                </c:pt>
                <c:pt idx="170">
                  <c:v>28.35851666666667</c:v>
                </c:pt>
                <c:pt idx="171">
                  <c:v>28.525399999999998</c:v>
                </c:pt>
                <c:pt idx="172">
                  <c:v>28.69221666666667</c:v>
                </c:pt>
                <c:pt idx="173">
                  <c:v>28.858983333333324</c:v>
                </c:pt>
                <c:pt idx="174">
                  <c:v>29.025766666666669</c:v>
                </c:pt>
                <c:pt idx="175">
                  <c:v>29.192583333333332</c:v>
                </c:pt>
                <c:pt idx="176">
                  <c:v>29.359383333333323</c:v>
                </c:pt>
                <c:pt idx="177">
                  <c:v>29.5261</c:v>
                </c:pt>
                <c:pt idx="178">
                  <c:v>29.692866666666674</c:v>
                </c:pt>
                <c:pt idx="179">
                  <c:v>29.8597</c:v>
                </c:pt>
                <c:pt idx="180">
                  <c:v>30.026516666666669</c:v>
                </c:pt>
                <c:pt idx="181">
                  <c:v>30.193316666666671</c:v>
                </c:pt>
                <c:pt idx="182">
                  <c:v>30.360050000000001</c:v>
                </c:pt>
                <c:pt idx="183">
                  <c:v>30.526949999999996</c:v>
                </c:pt>
                <c:pt idx="184">
                  <c:v>30.693750000000001</c:v>
                </c:pt>
                <c:pt idx="185">
                  <c:v>30.86055</c:v>
                </c:pt>
                <c:pt idx="186">
                  <c:v>31.027516666666671</c:v>
                </c:pt>
                <c:pt idx="187">
                  <c:v>31.194216666666673</c:v>
                </c:pt>
                <c:pt idx="188">
                  <c:v>31.360949999999995</c:v>
                </c:pt>
                <c:pt idx="189">
                  <c:v>31.527816666666673</c:v>
                </c:pt>
                <c:pt idx="190">
                  <c:v>31.694649999999996</c:v>
                </c:pt>
                <c:pt idx="191">
                  <c:v>31.861483333333325</c:v>
                </c:pt>
                <c:pt idx="192">
                  <c:v>32.028216666666665</c:v>
                </c:pt>
                <c:pt idx="193">
                  <c:v>32.19491666666665</c:v>
                </c:pt>
                <c:pt idx="194">
                  <c:v>32.361699999999999</c:v>
                </c:pt>
                <c:pt idx="195">
                  <c:v>32.528533333333336</c:v>
                </c:pt>
                <c:pt idx="196">
                  <c:v>32.695450000000008</c:v>
                </c:pt>
                <c:pt idx="197">
                  <c:v>32.862233333333343</c:v>
                </c:pt>
                <c:pt idx="198">
                  <c:v>33.029050000000005</c:v>
                </c:pt>
                <c:pt idx="199">
                  <c:v>33.195883333333327</c:v>
                </c:pt>
                <c:pt idx="200">
                  <c:v>33.362616666666653</c:v>
                </c:pt>
                <c:pt idx="201">
                  <c:v>33.529483333333324</c:v>
                </c:pt>
                <c:pt idx="202">
                  <c:v>33.696266666666659</c:v>
                </c:pt>
                <c:pt idx="203">
                  <c:v>33.863050000000001</c:v>
                </c:pt>
                <c:pt idx="204">
                  <c:v>34.029883333333323</c:v>
                </c:pt>
                <c:pt idx="205">
                  <c:v>34.196733333333334</c:v>
                </c:pt>
                <c:pt idx="206">
                  <c:v>34.363466666666646</c:v>
                </c:pt>
                <c:pt idx="207">
                  <c:v>34.530366666666659</c:v>
                </c:pt>
                <c:pt idx="208">
                  <c:v>34.697483333333324</c:v>
                </c:pt>
                <c:pt idx="209">
                  <c:v>34.864483333333318</c:v>
                </c:pt>
                <c:pt idx="210">
                  <c:v>35.031266666666646</c:v>
                </c:pt>
                <c:pt idx="211">
                  <c:v>35.198016666666661</c:v>
                </c:pt>
                <c:pt idx="212">
                  <c:v>35.364916666666659</c:v>
                </c:pt>
                <c:pt idx="213">
                  <c:v>35.531766666666655</c:v>
                </c:pt>
                <c:pt idx="214">
                  <c:v>35.69851666666667</c:v>
                </c:pt>
                <c:pt idx="215">
                  <c:v>35.865366666666652</c:v>
                </c:pt>
                <c:pt idx="216">
                  <c:v>36.03223333333333</c:v>
                </c:pt>
                <c:pt idx="217">
                  <c:v>36.199050000000007</c:v>
                </c:pt>
                <c:pt idx="218">
                  <c:v>36.365833333333327</c:v>
                </c:pt>
                <c:pt idx="219">
                  <c:v>36.532566666666654</c:v>
                </c:pt>
                <c:pt idx="220">
                  <c:v>36.69938333333333</c:v>
                </c:pt>
                <c:pt idx="221">
                  <c:v>36.866266666666647</c:v>
                </c:pt>
                <c:pt idx="222">
                  <c:v>37.033100000000005</c:v>
                </c:pt>
                <c:pt idx="223">
                  <c:v>37.199950000000008</c:v>
                </c:pt>
                <c:pt idx="224">
                  <c:v>37.366766666666642</c:v>
                </c:pt>
                <c:pt idx="225">
                  <c:v>37.533566666666658</c:v>
                </c:pt>
                <c:pt idx="226">
                  <c:v>37.700316666666666</c:v>
                </c:pt>
                <c:pt idx="227">
                  <c:v>37.867216666666643</c:v>
                </c:pt>
                <c:pt idx="228">
                  <c:v>38.034083333333335</c:v>
                </c:pt>
                <c:pt idx="229">
                  <c:v>38.200866666666656</c:v>
                </c:pt>
                <c:pt idx="230">
                  <c:v>38.367633333333323</c:v>
                </c:pt>
                <c:pt idx="231">
                  <c:v>38.534400000000005</c:v>
                </c:pt>
                <c:pt idx="232">
                  <c:v>38.701216666666653</c:v>
                </c:pt>
                <c:pt idx="233">
                  <c:v>38.867933333333326</c:v>
                </c:pt>
                <c:pt idx="234">
                  <c:v>39.034633333333325</c:v>
                </c:pt>
                <c:pt idx="235">
                  <c:v>39.2014</c:v>
                </c:pt>
                <c:pt idx="236">
                  <c:v>39.368233333333343</c:v>
                </c:pt>
                <c:pt idx="237">
                  <c:v>39.535066666666658</c:v>
                </c:pt>
                <c:pt idx="238">
                  <c:v>39.701833333333326</c:v>
                </c:pt>
                <c:pt idx="239">
                  <c:v>39.868583333333326</c:v>
                </c:pt>
                <c:pt idx="240">
                  <c:v>40.035400000000003</c:v>
                </c:pt>
                <c:pt idx="241">
                  <c:v>40.202200000000012</c:v>
                </c:pt>
                <c:pt idx="242">
                  <c:v>40.369033333333327</c:v>
                </c:pt>
                <c:pt idx="243">
                  <c:v>40.535766666666653</c:v>
                </c:pt>
                <c:pt idx="244">
                  <c:v>40.702550000000009</c:v>
                </c:pt>
                <c:pt idx="245">
                  <c:v>40.869283333333335</c:v>
                </c:pt>
                <c:pt idx="246">
                  <c:v>41.036066666666642</c:v>
                </c:pt>
                <c:pt idx="247">
                  <c:v>41.202833333333331</c:v>
                </c:pt>
                <c:pt idx="248">
                  <c:v>41.36965</c:v>
                </c:pt>
                <c:pt idx="249">
                  <c:v>41.536483333333329</c:v>
                </c:pt>
                <c:pt idx="250">
                  <c:v>41.703333333333333</c:v>
                </c:pt>
                <c:pt idx="251">
                  <c:v>41.870116666666654</c:v>
                </c:pt>
                <c:pt idx="252">
                  <c:v>42.036866666666647</c:v>
                </c:pt>
                <c:pt idx="253">
                  <c:v>42.203650000000003</c:v>
                </c:pt>
                <c:pt idx="254">
                  <c:v>42.370400000000004</c:v>
                </c:pt>
                <c:pt idx="255">
                  <c:v>42.537216666666659</c:v>
                </c:pt>
                <c:pt idx="256">
                  <c:v>42.704016666666654</c:v>
                </c:pt>
                <c:pt idx="257">
                  <c:v>42.870750000000001</c:v>
                </c:pt>
                <c:pt idx="258">
                  <c:v>43.037566666666642</c:v>
                </c:pt>
                <c:pt idx="259">
                  <c:v>43.204300000000003</c:v>
                </c:pt>
                <c:pt idx="260">
                  <c:v>43.37115</c:v>
                </c:pt>
                <c:pt idx="261">
                  <c:v>43.538033333333331</c:v>
                </c:pt>
                <c:pt idx="262">
                  <c:v>43.704916666666655</c:v>
                </c:pt>
                <c:pt idx="263">
                  <c:v>43.871749999999999</c:v>
                </c:pt>
                <c:pt idx="264">
                  <c:v>44.038583333333342</c:v>
                </c:pt>
                <c:pt idx="265">
                  <c:v>44.20541666666665</c:v>
                </c:pt>
                <c:pt idx="266">
                  <c:v>44.372200000000007</c:v>
                </c:pt>
                <c:pt idx="267">
                  <c:v>44.539016666666654</c:v>
                </c:pt>
                <c:pt idx="268">
                  <c:v>44.705866666666658</c:v>
                </c:pt>
                <c:pt idx="269">
                  <c:v>44.872950000000003</c:v>
                </c:pt>
                <c:pt idx="270">
                  <c:v>45.039783333333325</c:v>
                </c:pt>
                <c:pt idx="271">
                  <c:v>45.206650000000003</c:v>
                </c:pt>
                <c:pt idx="272">
                  <c:v>45.373383333333329</c:v>
                </c:pt>
                <c:pt idx="273">
                  <c:v>45.540150000000004</c:v>
                </c:pt>
                <c:pt idx="274">
                  <c:v>45.706933333333332</c:v>
                </c:pt>
                <c:pt idx="275">
                  <c:v>45.873950000000001</c:v>
                </c:pt>
                <c:pt idx="276">
                  <c:v>46.040883333333319</c:v>
                </c:pt>
                <c:pt idx="277">
                  <c:v>46.207700000000003</c:v>
                </c:pt>
                <c:pt idx="278">
                  <c:v>46.37458333333332</c:v>
                </c:pt>
                <c:pt idx="279">
                  <c:v>46.541416666666656</c:v>
                </c:pt>
                <c:pt idx="280">
                  <c:v>46.708166666666656</c:v>
                </c:pt>
                <c:pt idx="281">
                  <c:v>46.874983333333319</c:v>
                </c:pt>
                <c:pt idx="282">
                  <c:v>47.041833333333329</c:v>
                </c:pt>
                <c:pt idx="283">
                  <c:v>47.20871666666666</c:v>
                </c:pt>
                <c:pt idx="284">
                  <c:v>47.375516666666663</c:v>
                </c:pt>
                <c:pt idx="285">
                  <c:v>47.542250000000003</c:v>
                </c:pt>
                <c:pt idx="286">
                  <c:v>47.709083333333325</c:v>
                </c:pt>
                <c:pt idx="287">
                  <c:v>47.875950000000003</c:v>
                </c:pt>
                <c:pt idx="288">
                  <c:v>48.042750000000005</c:v>
                </c:pt>
                <c:pt idx="289">
                  <c:v>48.209583333333327</c:v>
                </c:pt>
                <c:pt idx="290">
                  <c:v>48.376433333333324</c:v>
                </c:pt>
                <c:pt idx="291">
                  <c:v>48.543266666666646</c:v>
                </c:pt>
                <c:pt idx="292">
                  <c:v>48.710100000000004</c:v>
                </c:pt>
                <c:pt idx="293">
                  <c:v>48.876966666666647</c:v>
                </c:pt>
                <c:pt idx="294">
                  <c:v>49.043816666666643</c:v>
                </c:pt>
                <c:pt idx="295">
                  <c:v>49.210600000000007</c:v>
                </c:pt>
                <c:pt idx="296">
                  <c:v>49.377633333333335</c:v>
                </c:pt>
                <c:pt idx="297">
                  <c:v>49.544533333333327</c:v>
                </c:pt>
                <c:pt idx="298">
                  <c:v>49.711366666666642</c:v>
                </c:pt>
                <c:pt idx="299">
                  <c:v>49.878150000000005</c:v>
                </c:pt>
                <c:pt idx="300">
                  <c:v>50.044899999999998</c:v>
                </c:pt>
                <c:pt idx="301">
                  <c:v>50.211716666666653</c:v>
                </c:pt>
                <c:pt idx="302">
                  <c:v>50.378550000000004</c:v>
                </c:pt>
                <c:pt idx="303">
                  <c:v>50.545283333333323</c:v>
                </c:pt>
                <c:pt idx="304">
                  <c:v>50.712033333333331</c:v>
                </c:pt>
                <c:pt idx="305">
                  <c:v>50.878783333333324</c:v>
                </c:pt>
                <c:pt idx="306">
                  <c:v>51.045583333333326</c:v>
                </c:pt>
                <c:pt idx="307">
                  <c:v>51.212400000000002</c:v>
                </c:pt>
                <c:pt idx="308">
                  <c:v>51.379233333333325</c:v>
                </c:pt>
                <c:pt idx="309">
                  <c:v>51.546100000000003</c:v>
                </c:pt>
                <c:pt idx="310">
                  <c:v>51.712966666666652</c:v>
                </c:pt>
                <c:pt idx="311">
                  <c:v>51.879766666666647</c:v>
                </c:pt>
                <c:pt idx="312">
                  <c:v>52.046633333333325</c:v>
                </c:pt>
                <c:pt idx="313">
                  <c:v>52.213516666666649</c:v>
                </c:pt>
                <c:pt idx="314">
                  <c:v>52.380283333333317</c:v>
                </c:pt>
                <c:pt idx="315">
                  <c:v>52.547000000000004</c:v>
                </c:pt>
                <c:pt idx="316">
                  <c:v>52.713800000000006</c:v>
                </c:pt>
                <c:pt idx="317">
                  <c:v>52.880633333333336</c:v>
                </c:pt>
                <c:pt idx="318">
                  <c:v>53.047483333333318</c:v>
                </c:pt>
                <c:pt idx="319">
                  <c:v>53.214233333333326</c:v>
                </c:pt>
                <c:pt idx="320">
                  <c:v>53.381199999999993</c:v>
                </c:pt>
                <c:pt idx="321">
                  <c:v>53.548066666666642</c:v>
                </c:pt>
                <c:pt idx="322">
                  <c:v>53.7149</c:v>
                </c:pt>
                <c:pt idx="323">
                  <c:v>53.881783333333317</c:v>
                </c:pt>
                <c:pt idx="324">
                  <c:v>54.048583333333326</c:v>
                </c:pt>
                <c:pt idx="325">
                  <c:v>54.215483333333324</c:v>
                </c:pt>
                <c:pt idx="326">
                  <c:v>54.382283333333326</c:v>
                </c:pt>
                <c:pt idx="327">
                  <c:v>54.549200000000006</c:v>
                </c:pt>
                <c:pt idx="328">
                  <c:v>54.716016666666654</c:v>
                </c:pt>
                <c:pt idx="329">
                  <c:v>54.882750000000001</c:v>
                </c:pt>
                <c:pt idx="330">
                  <c:v>55.049533333333343</c:v>
                </c:pt>
                <c:pt idx="331">
                  <c:v>55.216266666666648</c:v>
                </c:pt>
                <c:pt idx="332">
                  <c:v>55.383116666666659</c:v>
                </c:pt>
                <c:pt idx="333">
                  <c:v>55.549933333333342</c:v>
                </c:pt>
                <c:pt idx="334">
                  <c:v>55.716800000000006</c:v>
                </c:pt>
                <c:pt idx="335">
                  <c:v>55.883599999999994</c:v>
                </c:pt>
                <c:pt idx="336">
                  <c:v>56.050383333333336</c:v>
                </c:pt>
                <c:pt idx="337">
                  <c:v>56.217100000000002</c:v>
                </c:pt>
                <c:pt idx="338">
                  <c:v>56.384116666666642</c:v>
                </c:pt>
                <c:pt idx="339">
                  <c:v>56.551066666666635</c:v>
                </c:pt>
                <c:pt idx="340">
                  <c:v>56.717883333333319</c:v>
                </c:pt>
                <c:pt idx="341">
                  <c:v>56.884716666666648</c:v>
                </c:pt>
                <c:pt idx="342">
                  <c:v>57.051549999999999</c:v>
                </c:pt>
                <c:pt idx="343">
                  <c:v>57.218366666666654</c:v>
                </c:pt>
                <c:pt idx="344">
                  <c:v>57.385316666666654</c:v>
                </c:pt>
                <c:pt idx="345">
                  <c:v>57.55213333333333</c:v>
                </c:pt>
                <c:pt idx="346">
                  <c:v>57.719066666666656</c:v>
                </c:pt>
                <c:pt idx="347">
                  <c:v>57.885983333333336</c:v>
                </c:pt>
                <c:pt idx="348">
                  <c:v>58.052816666666644</c:v>
                </c:pt>
                <c:pt idx="349">
                  <c:v>58.219716666666649</c:v>
                </c:pt>
                <c:pt idx="350">
                  <c:v>58.38655</c:v>
                </c:pt>
                <c:pt idx="351">
                  <c:v>58.553733333333327</c:v>
                </c:pt>
                <c:pt idx="352">
                  <c:v>58.720466666666653</c:v>
                </c:pt>
                <c:pt idx="353">
                  <c:v>58.887283333333329</c:v>
                </c:pt>
                <c:pt idx="354">
                  <c:v>59.054116666666658</c:v>
                </c:pt>
                <c:pt idx="355">
                  <c:v>59.220883333333326</c:v>
                </c:pt>
                <c:pt idx="356">
                  <c:v>59.38773333333333</c:v>
                </c:pt>
                <c:pt idx="357">
                  <c:v>59.554483333333316</c:v>
                </c:pt>
                <c:pt idx="358">
                  <c:v>59.721300000000006</c:v>
                </c:pt>
                <c:pt idx="359">
                  <c:v>59.888016666666658</c:v>
                </c:pt>
                <c:pt idx="360">
                  <c:v>60.054716666666643</c:v>
                </c:pt>
                <c:pt idx="361">
                  <c:v>60.22143333333333</c:v>
                </c:pt>
                <c:pt idx="362">
                  <c:v>60.388249999999999</c:v>
                </c:pt>
                <c:pt idx="363">
                  <c:v>60.555616666666658</c:v>
                </c:pt>
                <c:pt idx="364">
                  <c:v>60.722383333333333</c:v>
                </c:pt>
                <c:pt idx="365">
                  <c:v>60.889183333333335</c:v>
                </c:pt>
                <c:pt idx="366">
                  <c:v>61.056416666666642</c:v>
                </c:pt>
                <c:pt idx="367">
                  <c:v>61.223383333333331</c:v>
                </c:pt>
                <c:pt idx="368">
                  <c:v>61.390133333333331</c:v>
                </c:pt>
                <c:pt idx="369">
                  <c:v>61.556933333333326</c:v>
                </c:pt>
                <c:pt idx="370">
                  <c:v>61.723766666666663</c:v>
                </c:pt>
                <c:pt idx="371">
                  <c:v>61.890616666666659</c:v>
                </c:pt>
                <c:pt idx="372">
                  <c:v>62.057433333333336</c:v>
                </c:pt>
                <c:pt idx="373">
                  <c:v>62.224250000000005</c:v>
                </c:pt>
                <c:pt idx="374">
                  <c:v>62.390966666666642</c:v>
                </c:pt>
                <c:pt idx="375">
                  <c:v>62.557683333333323</c:v>
                </c:pt>
                <c:pt idx="376">
                  <c:v>62.72443333333333</c:v>
                </c:pt>
                <c:pt idx="377">
                  <c:v>62.891150000000003</c:v>
                </c:pt>
                <c:pt idx="378">
                  <c:v>63.057933333333324</c:v>
                </c:pt>
                <c:pt idx="379">
                  <c:v>63.224666666666643</c:v>
                </c:pt>
                <c:pt idx="380">
                  <c:v>63.391483333333319</c:v>
                </c:pt>
                <c:pt idx="381">
                  <c:v>63.558183333333325</c:v>
                </c:pt>
                <c:pt idx="382">
                  <c:v>63.724900000000005</c:v>
                </c:pt>
                <c:pt idx="383">
                  <c:v>63.891649999999998</c:v>
                </c:pt>
                <c:pt idx="384">
                  <c:v>64.058383333333325</c:v>
                </c:pt>
                <c:pt idx="385">
                  <c:v>64.225149999999999</c:v>
                </c:pt>
                <c:pt idx="386">
                  <c:v>64.391949999999994</c:v>
                </c:pt>
                <c:pt idx="387">
                  <c:v>64.558733333333308</c:v>
                </c:pt>
                <c:pt idx="388">
                  <c:v>64.725466666666648</c:v>
                </c:pt>
                <c:pt idx="389">
                  <c:v>64.892266666666671</c:v>
                </c:pt>
                <c:pt idx="390">
                  <c:v>65.059100000000001</c:v>
                </c:pt>
                <c:pt idx="391">
                  <c:v>65.225899999999982</c:v>
                </c:pt>
                <c:pt idx="392">
                  <c:v>65.392749999999992</c:v>
                </c:pt>
                <c:pt idx="393">
                  <c:v>65.559600000000003</c:v>
                </c:pt>
                <c:pt idx="394">
                  <c:v>65.726533333333322</c:v>
                </c:pt>
                <c:pt idx="395">
                  <c:v>65.893349999999998</c:v>
                </c:pt>
                <c:pt idx="396">
                  <c:v>66.060283333333331</c:v>
                </c:pt>
                <c:pt idx="397">
                  <c:v>66.227166666666662</c:v>
                </c:pt>
                <c:pt idx="398">
                  <c:v>66.39406666666666</c:v>
                </c:pt>
                <c:pt idx="399">
                  <c:v>66.560883333333322</c:v>
                </c:pt>
                <c:pt idx="400">
                  <c:v>66.727733333333319</c:v>
                </c:pt>
                <c:pt idx="401">
                  <c:v>66.894516666666661</c:v>
                </c:pt>
                <c:pt idx="402">
                  <c:v>67.061350000000004</c:v>
                </c:pt>
                <c:pt idx="403">
                  <c:v>67.228099999999998</c:v>
                </c:pt>
                <c:pt idx="404">
                  <c:v>67.394933333333313</c:v>
                </c:pt>
                <c:pt idx="405">
                  <c:v>67.561800000000005</c:v>
                </c:pt>
                <c:pt idx="406">
                  <c:v>67.728650000000002</c:v>
                </c:pt>
                <c:pt idx="407">
                  <c:v>67.89546666666665</c:v>
                </c:pt>
                <c:pt idx="408">
                  <c:v>68.062266666666673</c:v>
                </c:pt>
                <c:pt idx="409">
                  <c:v>68.229249999999993</c:v>
                </c:pt>
                <c:pt idx="410">
                  <c:v>68.39606666666667</c:v>
                </c:pt>
                <c:pt idx="411">
                  <c:v>68.562899999999999</c:v>
                </c:pt>
                <c:pt idx="412">
                  <c:v>68.729766666666649</c:v>
                </c:pt>
                <c:pt idx="413">
                  <c:v>68.896533333333338</c:v>
                </c:pt>
                <c:pt idx="414">
                  <c:v>69.06338333333332</c:v>
                </c:pt>
                <c:pt idx="415">
                  <c:v>69.230199999999996</c:v>
                </c:pt>
                <c:pt idx="416">
                  <c:v>69.39703333333334</c:v>
                </c:pt>
                <c:pt idx="417">
                  <c:v>69.56401666666666</c:v>
                </c:pt>
                <c:pt idx="418">
                  <c:v>69.730833333333322</c:v>
                </c:pt>
                <c:pt idx="419">
                  <c:v>69.8977</c:v>
                </c:pt>
                <c:pt idx="420">
                  <c:v>70.064600000000013</c:v>
                </c:pt>
                <c:pt idx="421">
                  <c:v>70.231600000000014</c:v>
                </c:pt>
                <c:pt idx="422">
                  <c:v>70.398433333333315</c:v>
                </c:pt>
                <c:pt idx="423">
                  <c:v>70.565250000000006</c:v>
                </c:pt>
                <c:pt idx="424">
                  <c:v>70.732050000000001</c:v>
                </c:pt>
                <c:pt idx="425">
                  <c:v>70.898899999999998</c:v>
                </c:pt>
                <c:pt idx="426">
                  <c:v>71.065633333333338</c:v>
                </c:pt>
                <c:pt idx="427">
                  <c:v>71.232516666666669</c:v>
                </c:pt>
                <c:pt idx="428">
                  <c:v>71.399349999999998</c:v>
                </c:pt>
                <c:pt idx="429">
                  <c:v>71.56613333333334</c:v>
                </c:pt>
                <c:pt idx="430">
                  <c:v>71.733133333333328</c:v>
                </c:pt>
                <c:pt idx="431">
                  <c:v>71.899950000000004</c:v>
                </c:pt>
                <c:pt idx="432">
                  <c:v>72.066833333333321</c:v>
                </c:pt>
                <c:pt idx="433">
                  <c:v>72.233649999999997</c:v>
                </c:pt>
                <c:pt idx="434">
                  <c:v>72.400483333333312</c:v>
                </c:pt>
                <c:pt idx="435">
                  <c:v>72.567300000000003</c:v>
                </c:pt>
                <c:pt idx="436">
                  <c:v>72.734183333333334</c:v>
                </c:pt>
                <c:pt idx="437">
                  <c:v>72.900933333333313</c:v>
                </c:pt>
                <c:pt idx="438">
                  <c:v>73.067916666666662</c:v>
                </c:pt>
                <c:pt idx="439">
                  <c:v>73.234849999999994</c:v>
                </c:pt>
                <c:pt idx="440">
                  <c:v>73.401750000000007</c:v>
                </c:pt>
                <c:pt idx="441">
                  <c:v>73.568583333333322</c:v>
                </c:pt>
                <c:pt idx="442">
                  <c:v>73.735433333333319</c:v>
                </c:pt>
                <c:pt idx="443">
                  <c:v>73.902249999999995</c:v>
                </c:pt>
                <c:pt idx="444">
                  <c:v>74.069066666666671</c:v>
                </c:pt>
                <c:pt idx="445">
                  <c:v>74.235900000000001</c:v>
                </c:pt>
                <c:pt idx="446">
                  <c:v>74.402749999999983</c:v>
                </c:pt>
                <c:pt idx="447">
                  <c:v>74.569566666666645</c:v>
                </c:pt>
                <c:pt idx="448">
                  <c:v>74.736350000000002</c:v>
                </c:pt>
                <c:pt idx="449">
                  <c:v>74.903099999999995</c:v>
                </c:pt>
                <c:pt idx="450">
                  <c:v>75.06998333333334</c:v>
                </c:pt>
                <c:pt idx="451">
                  <c:v>75.23693333333334</c:v>
                </c:pt>
                <c:pt idx="452">
                  <c:v>75.403750000000002</c:v>
                </c:pt>
                <c:pt idx="453">
                  <c:v>75.57056666666665</c:v>
                </c:pt>
                <c:pt idx="454">
                  <c:v>75.737383333333312</c:v>
                </c:pt>
                <c:pt idx="455">
                  <c:v>75.904250000000019</c:v>
                </c:pt>
                <c:pt idx="456">
                  <c:v>76.071116666666668</c:v>
                </c:pt>
                <c:pt idx="457">
                  <c:v>76.238016666666653</c:v>
                </c:pt>
                <c:pt idx="458">
                  <c:v>76.404933333333332</c:v>
                </c:pt>
                <c:pt idx="459">
                  <c:v>76.571816666666649</c:v>
                </c:pt>
                <c:pt idx="460">
                  <c:v>76.73863333333334</c:v>
                </c:pt>
                <c:pt idx="461">
                  <c:v>76.905516666666671</c:v>
                </c:pt>
                <c:pt idx="462">
                  <c:v>77.072383333333306</c:v>
                </c:pt>
                <c:pt idx="463">
                  <c:v>77.239099999999993</c:v>
                </c:pt>
                <c:pt idx="464">
                  <c:v>77.405850000000001</c:v>
                </c:pt>
                <c:pt idx="465">
                  <c:v>77.572783333333305</c:v>
                </c:pt>
                <c:pt idx="466">
                  <c:v>77.739800000000002</c:v>
                </c:pt>
                <c:pt idx="467">
                  <c:v>77.90658333333333</c:v>
                </c:pt>
                <c:pt idx="468">
                  <c:v>78.073383333333325</c:v>
                </c:pt>
                <c:pt idx="469">
                  <c:v>78.240200000000016</c:v>
                </c:pt>
                <c:pt idx="470">
                  <c:v>78.407166666666669</c:v>
                </c:pt>
                <c:pt idx="471">
                  <c:v>78.573899999999981</c:v>
                </c:pt>
                <c:pt idx="472">
                  <c:v>78.741066666666669</c:v>
                </c:pt>
                <c:pt idx="473">
                  <c:v>78.907799999999995</c:v>
                </c:pt>
                <c:pt idx="474">
                  <c:v>79.074733333333299</c:v>
                </c:pt>
                <c:pt idx="475">
                  <c:v>79.241616666666687</c:v>
                </c:pt>
                <c:pt idx="476">
                  <c:v>79.408433333333321</c:v>
                </c:pt>
                <c:pt idx="477">
                  <c:v>79.575533333333325</c:v>
                </c:pt>
                <c:pt idx="478">
                  <c:v>79.742316666666653</c:v>
                </c:pt>
                <c:pt idx="479">
                  <c:v>79.90913333333333</c:v>
                </c:pt>
                <c:pt idx="480">
                  <c:v>80.075933333333325</c:v>
                </c:pt>
                <c:pt idx="481">
                  <c:v>80.242916666666673</c:v>
                </c:pt>
                <c:pt idx="482">
                  <c:v>80.409683333333334</c:v>
                </c:pt>
                <c:pt idx="483">
                  <c:v>80.576549999999983</c:v>
                </c:pt>
                <c:pt idx="484">
                  <c:v>80.743366666666645</c:v>
                </c:pt>
                <c:pt idx="485">
                  <c:v>80.910083333333333</c:v>
                </c:pt>
                <c:pt idx="486">
                  <c:v>81.076833333333326</c:v>
                </c:pt>
                <c:pt idx="487">
                  <c:v>81.243700000000004</c:v>
                </c:pt>
                <c:pt idx="488">
                  <c:v>81.410566666666668</c:v>
                </c:pt>
                <c:pt idx="489">
                  <c:v>81.577433333333317</c:v>
                </c:pt>
                <c:pt idx="490">
                  <c:v>81.74430000000001</c:v>
                </c:pt>
                <c:pt idx="491">
                  <c:v>81.911083333333323</c:v>
                </c:pt>
                <c:pt idx="492">
                  <c:v>82.077883333333318</c:v>
                </c:pt>
                <c:pt idx="493">
                  <c:v>82.244566666666685</c:v>
                </c:pt>
                <c:pt idx="494">
                  <c:v>82.411300000000011</c:v>
                </c:pt>
                <c:pt idx="495">
                  <c:v>82.578166666666647</c:v>
                </c:pt>
                <c:pt idx="496">
                  <c:v>82.745099999999994</c:v>
                </c:pt>
                <c:pt idx="497">
                  <c:v>82.911816666666667</c:v>
                </c:pt>
                <c:pt idx="498">
                  <c:v>83.080516666666668</c:v>
                </c:pt>
                <c:pt idx="499">
                  <c:v>83.247266666666675</c:v>
                </c:pt>
                <c:pt idx="500">
                  <c:v>83.414033333333336</c:v>
                </c:pt>
                <c:pt idx="501">
                  <c:v>83.580883333333318</c:v>
                </c:pt>
                <c:pt idx="502">
                  <c:v>83.747766666666664</c:v>
                </c:pt>
                <c:pt idx="503">
                  <c:v>83.914600000000007</c:v>
                </c:pt>
                <c:pt idx="504">
                  <c:v>84.081316666666652</c:v>
                </c:pt>
                <c:pt idx="505">
                  <c:v>84.248083333333312</c:v>
                </c:pt>
                <c:pt idx="506">
                  <c:v>84.414916666666684</c:v>
                </c:pt>
                <c:pt idx="507">
                  <c:v>84.581800000000001</c:v>
                </c:pt>
                <c:pt idx="508">
                  <c:v>84.748999999999995</c:v>
                </c:pt>
                <c:pt idx="509">
                  <c:v>84.915816666666672</c:v>
                </c:pt>
                <c:pt idx="510">
                  <c:v>85.082533333333316</c:v>
                </c:pt>
                <c:pt idx="511">
                  <c:v>85.249233333333336</c:v>
                </c:pt>
                <c:pt idx="512">
                  <c:v>85.41598333333333</c:v>
                </c:pt>
                <c:pt idx="513">
                  <c:v>85.582783333333325</c:v>
                </c:pt>
                <c:pt idx="514">
                  <c:v>85.749616666666668</c:v>
                </c:pt>
                <c:pt idx="515">
                  <c:v>85.916416666666663</c:v>
                </c:pt>
                <c:pt idx="516">
                  <c:v>86.083216666666672</c:v>
                </c:pt>
                <c:pt idx="517">
                  <c:v>86.249950000000013</c:v>
                </c:pt>
                <c:pt idx="518">
                  <c:v>86.416766666666661</c:v>
                </c:pt>
                <c:pt idx="519">
                  <c:v>86.583600000000004</c:v>
                </c:pt>
                <c:pt idx="520">
                  <c:v>86.750466666666668</c:v>
                </c:pt>
                <c:pt idx="521">
                  <c:v>86.917216666666675</c:v>
                </c:pt>
                <c:pt idx="522">
                  <c:v>87.083950000000002</c:v>
                </c:pt>
                <c:pt idx="523">
                  <c:v>87.250699999999995</c:v>
                </c:pt>
                <c:pt idx="524">
                  <c:v>87.417400000000015</c:v>
                </c:pt>
                <c:pt idx="525">
                  <c:v>87.584116666666674</c:v>
                </c:pt>
                <c:pt idx="526">
                  <c:v>87.750900000000001</c:v>
                </c:pt>
                <c:pt idx="527">
                  <c:v>87.917800000000014</c:v>
                </c:pt>
                <c:pt idx="528">
                  <c:v>88.084616666666662</c:v>
                </c:pt>
                <c:pt idx="529">
                  <c:v>88.251366666666669</c:v>
                </c:pt>
                <c:pt idx="530">
                  <c:v>88.418183333333332</c:v>
                </c:pt>
                <c:pt idx="531">
                  <c:v>88.584916666666672</c:v>
                </c:pt>
                <c:pt idx="532">
                  <c:v>88.751716666666653</c:v>
                </c:pt>
                <c:pt idx="533">
                  <c:v>88.918450000000007</c:v>
                </c:pt>
                <c:pt idx="534">
                  <c:v>89.085316666666657</c:v>
                </c:pt>
                <c:pt idx="535">
                  <c:v>89.252133333333319</c:v>
                </c:pt>
                <c:pt idx="536">
                  <c:v>89.419016666666664</c:v>
                </c:pt>
                <c:pt idx="537">
                  <c:v>89.585899999999981</c:v>
                </c:pt>
                <c:pt idx="538">
                  <c:v>89.752650000000003</c:v>
                </c:pt>
                <c:pt idx="539">
                  <c:v>89.919466666666665</c:v>
                </c:pt>
                <c:pt idx="540">
                  <c:v>90.086283333333313</c:v>
                </c:pt>
                <c:pt idx="541">
                  <c:v>90.253583333333339</c:v>
                </c:pt>
                <c:pt idx="542">
                  <c:v>90.420633333333328</c:v>
                </c:pt>
                <c:pt idx="543">
                  <c:v>90.587516666666673</c:v>
                </c:pt>
                <c:pt idx="544">
                  <c:v>90.754333333333321</c:v>
                </c:pt>
                <c:pt idx="545">
                  <c:v>90.921183333333332</c:v>
                </c:pt>
                <c:pt idx="546">
                  <c:v>91.087916666666672</c:v>
                </c:pt>
                <c:pt idx="547">
                  <c:v>91.25481666666667</c:v>
                </c:pt>
                <c:pt idx="548">
                  <c:v>91.421650000000014</c:v>
                </c:pt>
                <c:pt idx="549">
                  <c:v>91.588499999999982</c:v>
                </c:pt>
                <c:pt idx="550">
                  <c:v>91.755250000000004</c:v>
                </c:pt>
                <c:pt idx="551">
                  <c:v>91.922083333333319</c:v>
                </c:pt>
                <c:pt idx="552">
                  <c:v>92.088849999999979</c:v>
                </c:pt>
                <c:pt idx="553">
                  <c:v>92.255749999999992</c:v>
                </c:pt>
                <c:pt idx="554">
                  <c:v>92.422600000000003</c:v>
                </c:pt>
                <c:pt idx="555">
                  <c:v>92.589433333333318</c:v>
                </c:pt>
                <c:pt idx="556">
                  <c:v>92.75618333333334</c:v>
                </c:pt>
                <c:pt idx="557">
                  <c:v>92.922966666666653</c:v>
                </c:pt>
                <c:pt idx="558">
                  <c:v>93.089733333333314</c:v>
                </c:pt>
                <c:pt idx="559">
                  <c:v>93.256500000000003</c:v>
                </c:pt>
                <c:pt idx="560">
                  <c:v>93.423266666666663</c:v>
                </c:pt>
                <c:pt idx="561">
                  <c:v>93.59008333333334</c:v>
                </c:pt>
                <c:pt idx="562">
                  <c:v>93.756916666666669</c:v>
                </c:pt>
                <c:pt idx="563">
                  <c:v>93.923683333333329</c:v>
                </c:pt>
                <c:pt idx="564">
                  <c:v>94.090500000000006</c:v>
                </c:pt>
                <c:pt idx="565">
                  <c:v>94.257216666666665</c:v>
                </c:pt>
                <c:pt idx="566">
                  <c:v>94.424016666666645</c:v>
                </c:pt>
                <c:pt idx="567">
                  <c:v>94.590900000000005</c:v>
                </c:pt>
                <c:pt idx="568">
                  <c:v>94.757766666666669</c:v>
                </c:pt>
                <c:pt idx="569">
                  <c:v>94.924583333333331</c:v>
                </c:pt>
                <c:pt idx="570">
                  <c:v>95.09141666666666</c:v>
                </c:pt>
                <c:pt idx="571">
                  <c:v>95.258183333333321</c:v>
                </c:pt>
                <c:pt idx="572">
                  <c:v>95.424933333333328</c:v>
                </c:pt>
                <c:pt idx="573">
                  <c:v>95.591733333333323</c:v>
                </c:pt>
                <c:pt idx="574">
                  <c:v>95.75855</c:v>
                </c:pt>
                <c:pt idx="575">
                  <c:v>95.925316666666646</c:v>
                </c:pt>
                <c:pt idx="576">
                  <c:v>96.09205</c:v>
                </c:pt>
                <c:pt idx="577">
                  <c:v>96.258833333333314</c:v>
                </c:pt>
                <c:pt idx="578">
                  <c:v>96.425716666666659</c:v>
                </c:pt>
                <c:pt idx="579">
                  <c:v>96.592600000000004</c:v>
                </c:pt>
                <c:pt idx="580">
                  <c:v>96.759383333333318</c:v>
                </c:pt>
                <c:pt idx="581">
                  <c:v>96.926266666666663</c:v>
                </c:pt>
                <c:pt idx="582">
                  <c:v>97.093149999999994</c:v>
                </c:pt>
                <c:pt idx="583">
                  <c:v>97.259916666666669</c:v>
                </c:pt>
                <c:pt idx="584">
                  <c:v>97.426749999999998</c:v>
                </c:pt>
                <c:pt idx="585">
                  <c:v>97.59353333333334</c:v>
                </c:pt>
                <c:pt idx="586">
                  <c:v>97.760316666666668</c:v>
                </c:pt>
                <c:pt idx="587">
                  <c:v>97.927149999999997</c:v>
                </c:pt>
                <c:pt idx="588">
                  <c:v>98.094066666666663</c:v>
                </c:pt>
                <c:pt idx="589">
                  <c:v>98.260933333333313</c:v>
                </c:pt>
                <c:pt idx="590">
                  <c:v>98.427750000000003</c:v>
                </c:pt>
                <c:pt idx="591">
                  <c:v>98.594583333333333</c:v>
                </c:pt>
                <c:pt idx="592">
                  <c:v>98.761449999999996</c:v>
                </c:pt>
                <c:pt idx="593">
                  <c:v>98.928399999999982</c:v>
                </c:pt>
                <c:pt idx="594">
                  <c:v>99.09523333333334</c:v>
                </c:pt>
                <c:pt idx="595">
                  <c:v>99.262066666666669</c:v>
                </c:pt>
                <c:pt idx="596">
                  <c:v>99.42886666666665</c:v>
                </c:pt>
                <c:pt idx="597">
                  <c:v>99.595633333333339</c:v>
                </c:pt>
                <c:pt idx="598">
                  <c:v>99.762500000000003</c:v>
                </c:pt>
                <c:pt idx="599">
                  <c:v>99.929316666666651</c:v>
                </c:pt>
                <c:pt idx="600">
                  <c:v>100.0960666666667</c:v>
                </c:pt>
                <c:pt idx="601">
                  <c:v>100.26316666666672</c:v>
                </c:pt>
                <c:pt idx="602">
                  <c:v>100.4299833333333</c:v>
                </c:pt>
                <c:pt idx="603">
                  <c:v>100.5968666666667</c:v>
                </c:pt>
                <c:pt idx="604">
                  <c:v>100.7636333333333</c:v>
                </c:pt>
                <c:pt idx="605">
                  <c:v>100.9303833333333</c:v>
                </c:pt>
                <c:pt idx="606">
                  <c:v>101.09720000000002</c:v>
                </c:pt>
                <c:pt idx="607">
                  <c:v>101.26390000000002</c:v>
                </c:pt>
                <c:pt idx="608">
                  <c:v>101.43061666666669</c:v>
                </c:pt>
                <c:pt idx="609">
                  <c:v>101.5973333333333</c:v>
                </c:pt>
                <c:pt idx="610">
                  <c:v>101.76406666666669</c:v>
                </c:pt>
                <c:pt idx="611">
                  <c:v>101.9308833333333</c:v>
                </c:pt>
                <c:pt idx="612">
                  <c:v>102.0977166666667</c:v>
                </c:pt>
                <c:pt idx="613">
                  <c:v>102.26446666666672</c:v>
                </c:pt>
                <c:pt idx="614">
                  <c:v>102.4313166666667</c:v>
                </c:pt>
                <c:pt idx="615">
                  <c:v>102.5981</c:v>
                </c:pt>
                <c:pt idx="616">
                  <c:v>102.7648333333333</c:v>
                </c:pt>
                <c:pt idx="617">
                  <c:v>102.93165000000002</c:v>
                </c:pt>
                <c:pt idx="618">
                  <c:v>103.0985166666667</c:v>
                </c:pt>
                <c:pt idx="619">
                  <c:v>103.26543333333331</c:v>
                </c:pt>
                <c:pt idx="620">
                  <c:v>103.43219999999999</c:v>
                </c:pt>
                <c:pt idx="621">
                  <c:v>103.59905000000002</c:v>
                </c:pt>
                <c:pt idx="622">
                  <c:v>103.7658666666667</c:v>
                </c:pt>
                <c:pt idx="623">
                  <c:v>103.93278333333329</c:v>
                </c:pt>
                <c:pt idx="624">
                  <c:v>104.09961666666672</c:v>
                </c:pt>
                <c:pt idx="625">
                  <c:v>104.2664166666667</c:v>
                </c:pt>
                <c:pt idx="626">
                  <c:v>104.43315000000001</c:v>
                </c:pt>
                <c:pt idx="627">
                  <c:v>104.5999666666667</c:v>
                </c:pt>
                <c:pt idx="628">
                  <c:v>104.76673333333331</c:v>
                </c:pt>
                <c:pt idx="629">
                  <c:v>104.93350000000001</c:v>
                </c:pt>
                <c:pt idx="630">
                  <c:v>105.10031666666669</c:v>
                </c:pt>
                <c:pt idx="631">
                  <c:v>105.26706666666669</c:v>
                </c:pt>
                <c:pt idx="632">
                  <c:v>105.43380000000002</c:v>
                </c:pt>
                <c:pt idx="633">
                  <c:v>105.60078333333328</c:v>
                </c:pt>
                <c:pt idx="634">
                  <c:v>105.7677333333333</c:v>
                </c:pt>
                <c:pt idx="635">
                  <c:v>105.93463333333331</c:v>
                </c:pt>
                <c:pt idx="636">
                  <c:v>106.1014666666667</c:v>
                </c:pt>
                <c:pt idx="637">
                  <c:v>106.26833333333329</c:v>
                </c:pt>
                <c:pt idx="638">
                  <c:v>106.43526666666672</c:v>
                </c:pt>
                <c:pt idx="639">
                  <c:v>106.60211666666669</c:v>
                </c:pt>
                <c:pt idx="640">
                  <c:v>106.7689</c:v>
                </c:pt>
                <c:pt idx="641">
                  <c:v>106.9356833333333</c:v>
                </c:pt>
                <c:pt idx="642">
                  <c:v>107.10246666666669</c:v>
                </c:pt>
                <c:pt idx="643">
                  <c:v>107.26925000000001</c:v>
                </c:pt>
                <c:pt idx="644">
                  <c:v>107.4359833333333</c:v>
                </c:pt>
                <c:pt idx="645">
                  <c:v>107.60276666666668</c:v>
                </c:pt>
                <c:pt idx="646">
                  <c:v>107.7694833333333</c:v>
                </c:pt>
                <c:pt idx="647">
                  <c:v>107.93628333333329</c:v>
                </c:pt>
                <c:pt idx="648">
                  <c:v>108.10308333333329</c:v>
                </c:pt>
                <c:pt idx="649">
                  <c:v>108.2699166666667</c:v>
                </c:pt>
                <c:pt idx="650">
                  <c:v>108.43675</c:v>
                </c:pt>
                <c:pt idx="651">
                  <c:v>108.6036</c:v>
                </c:pt>
                <c:pt idx="652">
                  <c:v>108.77046666666671</c:v>
                </c:pt>
                <c:pt idx="653">
                  <c:v>108.9373833333333</c:v>
                </c:pt>
                <c:pt idx="654">
                  <c:v>109.10420000000002</c:v>
                </c:pt>
                <c:pt idx="655">
                  <c:v>109.27105</c:v>
                </c:pt>
                <c:pt idx="656">
                  <c:v>109.43790000000001</c:v>
                </c:pt>
                <c:pt idx="657">
                  <c:v>109.60473333333329</c:v>
                </c:pt>
                <c:pt idx="658">
                  <c:v>109.77160000000002</c:v>
                </c:pt>
                <c:pt idx="659">
                  <c:v>109.9384666666667</c:v>
                </c:pt>
                <c:pt idx="660">
                  <c:v>110.10531666666668</c:v>
                </c:pt>
                <c:pt idx="661">
                  <c:v>110.27213333333329</c:v>
                </c:pt>
                <c:pt idx="662">
                  <c:v>110.43895000000002</c:v>
                </c:pt>
                <c:pt idx="663">
                  <c:v>110.60578333333329</c:v>
                </c:pt>
                <c:pt idx="664">
                  <c:v>110.77261666666671</c:v>
                </c:pt>
                <c:pt idx="665">
                  <c:v>110.93961666666669</c:v>
                </c:pt>
                <c:pt idx="666">
                  <c:v>111.1065</c:v>
                </c:pt>
                <c:pt idx="667">
                  <c:v>111.27345</c:v>
                </c:pt>
                <c:pt idx="668">
                  <c:v>111.4404333333333</c:v>
                </c:pt>
                <c:pt idx="669">
                  <c:v>111.6072833333333</c:v>
                </c:pt>
                <c:pt idx="670">
                  <c:v>111.7741166666667</c:v>
                </c:pt>
                <c:pt idx="671">
                  <c:v>111.9408833333333</c:v>
                </c:pt>
                <c:pt idx="672">
                  <c:v>112.1076833333333</c:v>
                </c:pt>
                <c:pt idx="673">
                  <c:v>112.2744666666667</c:v>
                </c:pt>
                <c:pt idx="674">
                  <c:v>112.4413333333333</c:v>
                </c:pt>
                <c:pt idx="675">
                  <c:v>112.60811666666669</c:v>
                </c:pt>
                <c:pt idx="676">
                  <c:v>112.77488333333331</c:v>
                </c:pt>
                <c:pt idx="677">
                  <c:v>112.94175000000001</c:v>
                </c:pt>
                <c:pt idx="678">
                  <c:v>113.10863333333329</c:v>
                </c:pt>
                <c:pt idx="679">
                  <c:v>113.27553333333329</c:v>
                </c:pt>
                <c:pt idx="680">
                  <c:v>113.44240000000002</c:v>
                </c:pt>
                <c:pt idx="681">
                  <c:v>113.60923333333328</c:v>
                </c:pt>
                <c:pt idx="682">
                  <c:v>113.7761</c:v>
                </c:pt>
                <c:pt idx="683">
                  <c:v>113.94311666666671</c:v>
                </c:pt>
                <c:pt idx="684">
                  <c:v>114.10995</c:v>
                </c:pt>
                <c:pt idx="685">
                  <c:v>114.27679999999998</c:v>
                </c:pt>
                <c:pt idx="686">
                  <c:v>114.44358333333329</c:v>
                </c:pt>
                <c:pt idx="687">
                  <c:v>114.61031666666671</c:v>
                </c:pt>
                <c:pt idx="688">
                  <c:v>114.77708333333328</c:v>
                </c:pt>
                <c:pt idx="689">
                  <c:v>114.94443333333329</c:v>
                </c:pt>
                <c:pt idx="690">
                  <c:v>115.1114666666667</c:v>
                </c:pt>
                <c:pt idx="691">
                  <c:v>115.27831666666668</c:v>
                </c:pt>
                <c:pt idx="692">
                  <c:v>115.44516666666669</c:v>
                </c:pt>
                <c:pt idx="693">
                  <c:v>115.61201666666669</c:v>
                </c:pt>
                <c:pt idx="694">
                  <c:v>115.77886666666669</c:v>
                </c:pt>
                <c:pt idx="695">
                  <c:v>115.9457166666667</c:v>
                </c:pt>
                <c:pt idx="696">
                  <c:v>116.11258333333329</c:v>
                </c:pt>
                <c:pt idx="697">
                  <c:v>116.27938333333329</c:v>
                </c:pt>
                <c:pt idx="698">
                  <c:v>116.44611666666671</c:v>
                </c:pt>
                <c:pt idx="699">
                  <c:v>116.61286666666669</c:v>
                </c:pt>
                <c:pt idx="700">
                  <c:v>116.77971666666669</c:v>
                </c:pt>
                <c:pt idx="701">
                  <c:v>116.94650000000001</c:v>
                </c:pt>
                <c:pt idx="702">
                  <c:v>117.11338333333329</c:v>
                </c:pt>
                <c:pt idx="703">
                  <c:v>117.28015000000002</c:v>
                </c:pt>
                <c:pt idx="704">
                  <c:v>117.44690000000001</c:v>
                </c:pt>
                <c:pt idx="705">
                  <c:v>117.61371666666669</c:v>
                </c:pt>
                <c:pt idx="706">
                  <c:v>117.7804666666667</c:v>
                </c:pt>
                <c:pt idx="707">
                  <c:v>117.94735000000001</c:v>
                </c:pt>
                <c:pt idx="708">
                  <c:v>118.1141833333333</c:v>
                </c:pt>
                <c:pt idx="709">
                  <c:v>118.2809833333333</c:v>
                </c:pt>
                <c:pt idx="710">
                  <c:v>118.44788333333329</c:v>
                </c:pt>
                <c:pt idx="711">
                  <c:v>118.6148</c:v>
                </c:pt>
                <c:pt idx="712">
                  <c:v>118.78168333333332</c:v>
                </c:pt>
                <c:pt idx="713">
                  <c:v>118.9487166666667</c:v>
                </c:pt>
                <c:pt idx="714">
                  <c:v>119.11563333333331</c:v>
                </c:pt>
                <c:pt idx="715">
                  <c:v>119.2824</c:v>
                </c:pt>
                <c:pt idx="716">
                  <c:v>119.44916666666671</c:v>
                </c:pt>
                <c:pt idx="717">
                  <c:v>119.61638333333329</c:v>
                </c:pt>
                <c:pt idx="718">
                  <c:v>119.7831833333333</c:v>
                </c:pt>
                <c:pt idx="719">
                  <c:v>119.95</c:v>
                </c:pt>
                <c:pt idx="720">
                  <c:v>120.11685</c:v>
                </c:pt>
                <c:pt idx="721">
                  <c:v>120.2837</c:v>
                </c:pt>
                <c:pt idx="722">
                  <c:v>120.45055000000002</c:v>
                </c:pt>
                <c:pt idx="723">
                  <c:v>120.6174</c:v>
                </c:pt>
              </c:numCache>
            </c:numRef>
          </c:xVal>
          <c:yVal>
            <c:numRef>
              <c:f>Sheet3!$C$2:$C$725</c:f>
              <c:numCache>
                <c:formatCode>0%</c:formatCode>
                <c:ptCount val="7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0.99</c:v>
                </c:pt>
                <c:pt idx="21">
                  <c:v>0.99</c:v>
                </c:pt>
                <c:pt idx="22">
                  <c:v>0.99</c:v>
                </c:pt>
                <c:pt idx="23">
                  <c:v>0.99</c:v>
                </c:pt>
                <c:pt idx="24">
                  <c:v>0.99</c:v>
                </c:pt>
                <c:pt idx="25">
                  <c:v>0.99</c:v>
                </c:pt>
                <c:pt idx="26">
                  <c:v>0.99</c:v>
                </c:pt>
                <c:pt idx="27">
                  <c:v>0.99</c:v>
                </c:pt>
                <c:pt idx="28">
                  <c:v>0.99</c:v>
                </c:pt>
                <c:pt idx="29">
                  <c:v>0.99</c:v>
                </c:pt>
                <c:pt idx="30">
                  <c:v>0.99</c:v>
                </c:pt>
                <c:pt idx="31">
                  <c:v>0.99</c:v>
                </c:pt>
                <c:pt idx="32">
                  <c:v>0.99</c:v>
                </c:pt>
                <c:pt idx="33">
                  <c:v>0.99</c:v>
                </c:pt>
                <c:pt idx="34">
                  <c:v>0.99</c:v>
                </c:pt>
                <c:pt idx="35">
                  <c:v>0.99</c:v>
                </c:pt>
                <c:pt idx="36">
                  <c:v>0.99</c:v>
                </c:pt>
                <c:pt idx="37">
                  <c:v>0.99</c:v>
                </c:pt>
                <c:pt idx="38">
                  <c:v>0.99</c:v>
                </c:pt>
                <c:pt idx="39">
                  <c:v>0.99</c:v>
                </c:pt>
                <c:pt idx="40">
                  <c:v>0.99</c:v>
                </c:pt>
                <c:pt idx="41">
                  <c:v>0.99</c:v>
                </c:pt>
                <c:pt idx="42">
                  <c:v>0.99</c:v>
                </c:pt>
                <c:pt idx="43">
                  <c:v>0.99</c:v>
                </c:pt>
                <c:pt idx="44">
                  <c:v>0.99</c:v>
                </c:pt>
                <c:pt idx="45">
                  <c:v>0.99</c:v>
                </c:pt>
                <c:pt idx="46">
                  <c:v>0.99</c:v>
                </c:pt>
                <c:pt idx="47">
                  <c:v>0.98</c:v>
                </c:pt>
                <c:pt idx="48">
                  <c:v>0.98</c:v>
                </c:pt>
                <c:pt idx="49">
                  <c:v>0.98</c:v>
                </c:pt>
                <c:pt idx="50">
                  <c:v>0.98</c:v>
                </c:pt>
                <c:pt idx="51">
                  <c:v>0.98</c:v>
                </c:pt>
                <c:pt idx="52">
                  <c:v>0.98</c:v>
                </c:pt>
                <c:pt idx="53">
                  <c:v>0.98</c:v>
                </c:pt>
                <c:pt idx="54">
                  <c:v>0.98</c:v>
                </c:pt>
                <c:pt idx="55">
                  <c:v>0.98</c:v>
                </c:pt>
                <c:pt idx="56">
                  <c:v>0.98</c:v>
                </c:pt>
                <c:pt idx="57">
                  <c:v>0.98</c:v>
                </c:pt>
                <c:pt idx="58">
                  <c:v>0.98</c:v>
                </c:pt>
                <c:pt idx="59">
                  <c:v>0.98</c:v>
                </c:pt>
                <c:pt idx="60">
                  <c:v>0.98</c:v>
                </c:pt>
                <c:pt idx="61">
                  <c:v>0.98</c:v>
                </c:pt>
                <c:pt idx="62">
                  <c:v>0.98</c:v>
                </c:pt>
                <c:pt idx="63">
                  <c:v>0.98</c:v>
                </c:pt>
                <c:pt idx="64">
                  <c:v>0.98</c:v>
                </c:pt>
                <c:pt idx="65">
                  <c:v>0.98</c:v>
                </c:pt>
                <c:pt idx="66">
                  <c:v>0.98</c:v>
                </c:pt>
                <c:pt idx="67">
                  <c:v>0.98</c:v>
                </c:pt>
                <c:pt idx="68">
                  <c:v>0.97</c:v>
                </c:pt>
                <c:pt idx="69">
                  <c:v>0.97</c:v>
                </c:pt>
                <c:pt idx="70">
                  <c:v>0.97</c:v>
                </c:pt>
                <c:pt idx="71">
                  <c:v>0.97</c:v>
                </c:pt>
                <c:pt idx="72">
                  <c:v>0.97</c:v>
                </c:pt>
                <c:pt idx="73">
                  <c:v>0.97</c:v>
                </c:pt>
                <c:pt idx="74">
                  <c:v>0.97</c:v>
                </c:pt>
                <c:pt idx="75">
                  <c:v>0.97</c:v>
                </c:pt>
                <c:pt idx="76">
                  <c:v>0.97</c:v>
                </c:pt>
                <c:pt idx="77">
                  <c:v>0.97</c:v>
                </c:pt>
                <c:pt idx="78">
                  <c:v>0.97</c:v>
                </c:pt>
                <c:pt idx="79">
                  <c:v>0.97</c:v>
                </c:pt>
                <c:pt idx="80">
                  <c:v>0.97</c:v>
                </c:pt>
                <c:pt idx="81">
                  <c:v>0.97</c:v>
                </c:pt>
                <c:pt idx="82">
                  <c:v>0.97</c:v>
                </c:pt>
                <c:pt idx="83">
                  <c:v>0.97</c:v>
                </c:pt>
                <c:pt idx="84">
                  <c:v>0.97</c:v>
                </c:pt>
                <c:pt idx="85">
                  <c:v>0.97</c:v>
                </c:pt>
                <c:pt idx="86">
                  <c:v>0.97</c:v>
                </c:pt>
                <c:pt idx="87">
                  <c:v>0.97</c:v>
                </c:pt>
                <c:pt idx="88">
                  <c:v>0.97</c:v>
                </c:pt>
                <c:pt idx="89">
                  <c:v>0.96000000000000008</c:v>
                </c:pt>
                <c:pt idx="90">
                  <c:v>0.96000000000000008</c:v>
                </c:pt>
                <c:pt idx="91">
                  <c:v>0.96000000000000008</c:v>
                </c:pt>
                <c:pt idx="92">
                  <c:v>0.96000000000000008</c:v>
                </c:pt>
                <c:pt idx="93">
                  <c:v>0.96000000000000008</c:v>
                </c:pt>
                <c:pt idx="94">
                  <c:v>0.96000000000000008</c:v>
                </c:pt>
                <c:pt idx="95">
                  <c:v>0.96000000000000008</c:v>
                </c:pt>
                <c:pt idx="96">
                  <c:v>0.96000000000000008</c:v>
                </c:pt>
                <c:pt idx="97">
                  <c:v>0.96000000000000008</c:v>
                </c:pt>
                <c:pt idx="98">
                  <c:v>0.96000000000000008</c:v>
                </c:pt>
                <c:pt idx="99">
                  <c:v>0.96000000000000008</c:v>
                </c:pt>
                <c:pt idx="100">
                  <c:v>0.96000000000000008</c:v>
                </c:pt>
                <c:pt idx="101">
                  <c:v>0.96000000000000008</c:v>
                </c:pt>
                <c:pt idx="102">
                  <c:v>0.96000000000000008</c:v>
                </c:pt>
                <c:pt idx="103">
                  <c:v>0.96000000000000008</c:v>
                </c:pt>
                <c:pt idx="104">
                  <c:v>0.96000000000000008</c:v>
                </c:pt>
                <c:pt idx="105">
                  <c:v>0.96000000000000008</c:v>
                </c:pt>
                <c:pt idx="106">
                  <c:v>0.96000000000000008</c:v>
                </c:pt>
                <c:pt idx="107">
                  <c:v>0.96000000000000008</c:v>
                </c:pt>
                <c:pt idx="108">
                  <c:v>0.96000000000000008</c:v>
                </c:pt>
                <c:pt idx="109">
                  <c:v>0.96000000000000008</c:v>
                </c:pt>
                <c:pt idx="110">
                  <c:v>0.96000000000000008</c:v>
                </c:pt>
                <c:pt idx="111">
                  <c:v>0.96000000000000008</c:v>
                </c:pt>
                <c:pt idx="112">
                  <c:v>0.96000000000000008</c:v>
                </c:pt>
                <c:pt idx="113">
                  <c:v>0.96000000000000008</c:v>
                </c:pt>
                <c:pt idx="114">
                  <c:v>0.96000000000000008</c:v>
                </c:pt>
                <c:pt idx="115">
                  <c:v>0.96000000000000008</c:v>
                </c:pt>
                <c:pt idx="116">
                  <c:v>0.95000000000000007</c:v>
                </c:pt>
                <c:pt idx="117">
                  <c:v>0.95000000000000007</c:v>
                </c:pt>
                <c:pt idx="118">
                  <c:v>0.95000000000000007</c:v>
                </c:pt>
                <c:pt idx="119">
                  <c:v>0.95000000000000007</c:v>
                </c:pt>
                <c:pt idx="120">
                  <c:v>0.95000000000000007</c:v>
                </c:pt>
                <c:pt idx="121">
                  <c:v>0.95000000000000007</c:v>
                </c:pt>
                <c:pt idx="122">
                  <c:v>0.95000000000000007</c:v>
                </c:pt>
                <c:pt idx="123">
                  <c:v>0.95000000000000007</c:v>
                </c:pt>
                <c:pt idx="124">
                  <c:v>0.95000000000000007</c:v>
                </c:pt>
                <c:pt idx="125">
                  <c:v>0.95000000000000007</c:v>
                </c:pt>
                <c:pt idx="126">
                  <c:v>0.95000000000000007</c:v>
                </c:pt>
                <c:pt idx="127">
                  <c:v>0.95000000000000007</c:v>
                </c:pt>
                <c:pt idx="128">
                  <c:v>0.95000000000000007</c:v>
                </c:pt>
                <c:pt idx="129">
                  <c:v>0.95000000000000007</c:v>
                </c:pt>
                <c:pt idx="130">
                  <c:v>0.95000000000000007</c:v>
                </c:pt>
                <c:pt idx="131">
                  <c:v>0.95000000000000007</c:v>
                </c:pt>
                <c:pt idx="132">
                  <c:v>0.95000000000000007</c:v>
                </c:pt>
                <c:pt idx="133">
                  <c:v>0.95000000000000007</c:v>
                </c:pt>
                <c:pt idx="134">
                  <c:v>0.95000000000000007</c:v>
                </c:pt>
                <c:pt idx="135">
                  <c:v>0.95000000000000007</c:v>
                </c:pt>
                <c:pt idx="136">
                  <c:v>0.95000000000000007</c:v>
                </c:pt>
                <c:pt idx="137">
                  <c:v>0.95000000000000007</c:v>
                </c:pt>
                <c:pt idx="138">
                  <c:v>0.95000000000000007</c:v>
                </c:pt>
                <c:pt idx="139">
                  <c:v>0.95000000000000007</c:v>
                </c:pt>
                <c:pt idx="140">
                  <c:v>0.95000000000000007</c:v>
                </c:pt>
                <c:pt idx="141">
                  <c:v>0.95000000000000007</c:v>
                </c:pt>
                <c:pt idx="142">
                  <c:v>0.95000000000000007</c:v>
                </c:pt>
                <c:pt idx="143">
                  <c:v>0.94000000000000006</c:v>
                </c:pt>
                <c:pt idx="144">
                  <c:v>0.94000000000000006</c:v>
                </c:pt>
                <c:pt idx="145">
                  <c:v>0.94000000000000006</c:v>
                </c:pt>
                <c:pt idx="146">
                  <c:v>0.94000000000000006</c:v>
                </c:pt>
                <c:pt idx="147">
                  <c:v>0.94000000000000006</c:v>
                </c:pt>
                <c:pt idx="148">
                  <c:v>0.94000000000000006</c:v>
                </c:pt>
                <c:pt idx="149">
                  <c:v>0.94000000000000006</c:v>
                </c:pt>
                <c:pt idx="150">
                  <c:v>0.94000000000000006</c:v>
                </c:pt>
                <c:pt idx="151">
                  <c:v>0.94000000000000006</c:v>
                </c:pt>
                <c:pt idx="152">
                  <c:v>0.94000000000000006</c:v>
                </c:pt>
                <c:pt idx="153">
                  <c:v>0.94000000000000006</c:v>
                </c:pt>
                <c:pt idx="154">
                  <c:v>0.94000000000000006</c:v>
                </c:pt>
                <c:pt idx="155">
                  <c:v>0.94000000000000006</c:v>
                </c:pt>
                <c:pt idx="156">
                  <c:v>0.94000000000000006</c:v>
                </c:pt>
                <c:pt idx="157">
                  <c:v>0.94000000000000006</c:v>
                </c:pt>
                <c:pt idx="158">
                  <c:v>0.94000000000000006</c:v>
                </c:pt>
                <c:pt idx="159">
                  <c:v>0.94000000000000006</c:v>
                </c:pt>
                <c:pt idx="160">
                  <c:v>0.94000000000000006</c:v>
                </c:pt>
                <c:pt idx="161">
                  <c:v>0.94000000000000006</c:v>
                </c:pt>
                <c:pt idx="162">
                  <c:v>0.94000000000000006</c:v>
                </c:pt>
                <c:pt idx="163">
                  <c:v>0.94000000000000006</c:v>
                </c:pt>
                <c:pt idx="164">
                  <c:v>0.94000000000000006</c:v>
                </c:pt>
                <c:pt idx="165">
                  <c:v>0.94000000000000006</c:v>
                </c:pt>
                <c:pt idx="166">
                  <c:v>0.94000000000000006</c:v>
                </c:pt>
                <c:pt idx="167">
                  <c:v>0.94000000000000006</c:v>
                </c:pt>
                <c:pt idx="168">
                  <c:v>0.93</c:v>
                </c:pt>
                <c:pt idx="169">
                  <c:v>0.93</c:v>
                </c:pt>
                <c:pt idx="170">
                  <c:v>0.93</c:v>
                </c:pt>
                <c:pt idx="171">
                  <c:v>0.93</c:v>
                </c:pt>
                <c:pt idx="172">
                  <c:v>0.93</c:v>
                </c:pt>
                <c:pt idx="173">
                  <c:v>0.93</c:v>
                </c:pt>
                <c:pt idx="174">
                  <c:v>0.93</c:v>
                </c:pt>
                <c:pt idx="175">
                  <c:v>0.93</c:v>
                </c:pt>
                <c:pt idx="176">
                  <c:v>0.93</c:v>
                </c:pt>
                <c:pt idx="177">
                  <c:v>0.93</c:v>
                </c:pt>
                <c:pt idx="178">
                  <c:v>0.93</c:v>
                </c:pt>
                <c:pt idx="179">
                  <c:v>0.93</c:v>
                </c:pt>
                <c:pt idx="180">
                  <c:v>0.93</c:v>
                </c:pt>
                <c:pt idx="181">
                  <c:v>0.93</c:v>
                </c:pt>
                <c:pt idx="182">
                  <c:v>0.93</c:v>
                </c:pt>
                <c:pt idx="183">
                  <c:v>0.93</c:v>
                </c:pt>
                <c:pt idx="184">
                  <c:v>0.93</c:v>
                </c:pt>
                <c:pt idx="185">
                  <c:v>0.93</c:v>
                </c:pt>
                <c:pt idx="186">
                  <c:v>0.93</c:v>
                </c:pt>
                <c:pt idx="187">
                  <c:v>0.93</c:v>
                </c:pt>
                <c:pt idx="188">
                  <c:v>0.93</c:v>
                </c:pt>
                <c:pt idx="189">
                  <c:v>0.92</c:v>
                </c:pt>
                <c:pt idx="190">
                  <c:v>0.92</c:v>
                </c:pt>
                <c:pt idx="191">
                  <c:v>0.92</c:v>
                </c:pt>
                <c:pt idx="192">
                  <c:v>0.92</c:v>
                </c:pt>
                <c:pt idx="193">
                  <c:v>0.92</c:v>
                </c:pt>
                <c:pt idx="194">
                  <c:v>0.92</c:v>
                </c:pt>
                <c:pt idx="195">
                  <c:v>0.92</c:v>
                </c:pt>
                <c:pt idx="196">
                  <c:v>0.92</c:v>
                </c:pt>
                <c:pt idx="197">
                  <c:v>0.92</c:v>
                </c:pt>
                <c:pt idx="198">
                  <c:v>0.92</c:v>
                </c:pt>
                <c:pt idx="199">
                  <c:v>0.92</c:v>
                </c:pt>
                <c:pt idx="200">
                  <c:v>0.92</c:v>
                </c:pt>
                <c:pt idx="201">
                  <c:v>0.92</c:v>
                </c:pt>
                <c:pt idx="202">
                  <c:v>0.92</c:v>
                </c:pt>
                <c:pt idx="203">
                  <c:v>0.92</c:v>
                </c:pt>
                <c:pt idx="204">
                  <c:v>0.92</c:v>
                </c:pt>
                <c:pt idx="205">
                  <c:v>0.92</c:v>
                </c:pt>
                <c:pt idx="206">
                  <c:v>0.92</c:v>
                </c:pt>
                <c:pt idx="207">
                  <c:v>0.92</c:v>
                </c:pt>
                <c:pt idx="208">
                  <c:v>0.92</c:v>
                </c:pt>
                <c:pt idx="209">
                  <c:v>0.92</c:v>
                </c:pt>
                <c:pt idx="210">
                  <c:v>0.92</c:v>
                </c:pt>
                <c:pt idx="211">
                  <c:v>0.92</c:v>
                </c:pt>
                <c:pt idx="212">
                  <c:v>0.92</c:v>
                </c:pt>
                <c:pt idx="213">
                  <c:v>0.92</c:v>
                </c:pt>
                <c:pt idx="214">
                  <c:v>0.92</c:v>
                </c:pt>
                <c:pt idx="215">
                  <c:v>0.92</c:v>
                </c:pt>
                <c:pt idx="216">
                  <c:v>0.91</c:v>
                </c:pt>
                <c:pt idx="217">
                  <c:v>0.91</c:v>
                </c:pt>
                <c:pt idx="218">
                  <c:v>0.91</c:v>
                </c:pt>
                <c:pt idx="219">
                  <c:v>0.91</c:v>
                </c:pt>
                <c:pt idx="220">
                  <c:v>0.91</c:v>
                </c:pt>
                <c:pt idx="221">
                  <c:v>0.91</c:v>
                </c:pt>
                <c:pt idx="222">
                  <c:v>0.91</c:v>
                </c:pt>
                <c:pt idx="223">
                  <c:v>0.91</c:v>
                </c:pt>
                <c:pt idx="224">
                  <c:v>0.91</c:v>
                </c:pt>
                <c:pt idx="225">
                  <c:v>0.91</c:v>
                </c:pt>
                <c:pt idx="226">
                  <c:v>0.91</c:v>
                </c:pt>
                <c:pt idx="227">
                  <c:v>0.91</c:v>
                </c:pt>
                <c:pt idx="228">
                  <c:v>0.91</c:v>
                </c:pt>
                <c:pt idx="229">
                  <c:v>0.91</c:v>
                </c:pt>
                <c:pt idx="230">
                  <c:v>0.91</c:v>
                </c:pt>
                <c:pt idx="231">
                  <c:v>0.91</c:v>
                </c:pt>
                <c:pt idx="232">
                  <c:v>0.91</c:v>
                </c:pt>
                <c:pt idx="233">
                  <c:v>0.91</c:v>
                </c:pt>
                <c:pt idx="234">
                  <c:v>0.91</c:v>
                </c:pt>
                <c:pt idx="235">
                  <c:v>0.91</c:v>
                </c:pt>
                <c:pt idx="236">
                  <c:v>0.91</c:v>
                </c:pt>
                <c:pt idx="237">
                  <c:v>0.91</c:v>
                </c:pt>
                <c:pt idx="238">
                  <c:v>0.91</c:v>
                </c:pt>
                <c:pt idx="239">
                  <c:v>0.91</c:v>
                </c:pt>
                <c:pt idx="240">
                  <c:v>0.91</c:v>
                </c:pt>
                <c:pt idx="241">
                  <c:v>0.91</c:v>
                </c:pt>
                <c:pt idx="242">
                  <c:v>0.91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0.89000000000000012</c:v>
                </c:pt>
                <c:pt idx="265">
                  <c:v>0.89000000000000012</c:v>
                </c:pt>
                <c:pt idx="266">
                  <c:v>0.89000000000000012</c:v>
                </c:pt>
                <c:pt idx="267">
                  <c:v>0.89000000000000012</c:v>
                </c:pt>
                <c:pt idx="268">
                  <c:v>0.89000000000000012</c:v>
                </c:pt>
                <c:pt idx="269">
                  <c:v>0.89000000000000012</c:v>
                </c:pt>
                <c:pt idx="270">
                  <c:v>0.89000000000000012</c:v>
                </c:pt>
                <c:pt idx="271">
                  <c:v>0.89000000000000012</c:v>
                </c:pt>
                <c:pt idx="272">
                  <c:v>0.89000000000000012</c:v>
                </c:pt>
                <c:pt idx="273">
                  <c:v>0.89000000000000012</c:v>
                </c:pt>
                <c:pt idx="274">
                  <c:v>0.89000000000000012</c:v>
                </c:pt>
                <c:pt idx="275">
                  <c:v>0.89000000000000012</c:v>
                </c:pt>
                <c:pt idx="276">
                  <c:v>0.89000000000000012</c:v>
                </c:pt>
                <c:pt idx="277">
                  <c:v>0.89000000000000012</c:v>
                </c:pt>
                <c:pt idx="278">
                  <c:v>0.89000000000000012</c:v>
                </c:pt>
                <c:pt idx="279">
                  <c:v>0.89000000000000012</c:v>
                </c:pt>
                <c:pt idx="280">
                  <c:v>0.89000000000000012</c:v>
                </c:pt>
                <c:pt idx="281">
                  <c:v>0.89000000000000012</c:v>
                </c:pt>
                <c:pt idx="282">
                  <c:v>0.89000000000000012</c:v>
                </c:pt>
                <c:pt idx="283">
                  <c:v>0.89000000000000012</c:v>
                </c:pt>
                <c:pt idx="284">
                  <c:v>0.89000000000000012</c:v>
                </c:pt>
                <c:pt idx="285">
                  <c:v>0.89000000000000012</c:v>
                </c:pt>
                <c:pt idx="286">
                  <c:v>0.89000000000000012</c:v>
                </c:pt>
                <c:pt idx="287">
                  <c:v>0.89000000000000012</c:v>
                </c:pt>
                <c:pt idx="288">
                  <c:v>0.88000000000000012</c:v>
                </c:pt>
                <c:pt idx="289">
                  <c:v>0.88000000000000012</c:v>
                </c:pt>
                <c:pt idx="290">
                  <c:v>0.88000000000000012</c:v>
                </c:pt>
                <c:pt idx="291">
                  <c:v>0.88000000000000012</c:v>
                </c:pt>
                <c:pt idx="292">
                  <c:v>0.88000000000000012</c:v>
                </c:pt>
                <c:pt idx="293">
                  <c:v>0.88000000000000012</c:v>
                </c:pt>
                <c:pt idx="294">
                  <c:v>0.88000000000000012</c:v>
                </c:pt>
                <c:pt idx="295">
                  <c:v>0.88000000000000012</c:v>
                </c:pt>
                <c:pt idx="296">
                  <c:v>0.88000000000000012</c:v>
                </c:pt>
                <c:pt idx="297">
                  <c:v>0.88000000000000012</c:v>
                </c:pt>
                <c:pt idx="298">
                  <c:v>0.88000000000000012</c:v>
                </c:pt>
                <c:pt idx="299">
                  <c:v>0.88000000000000012</c:v>
                </c:pt>
                <c:pt idx="300">
                  <c:v>0.88000000000000012</c:v>
                </c:pt>
                <c:pt idx="301">
                  <c:v>0.88000000000000012</c:v>
                </c:pt>
                <c:pt idx="302">
                  <c:v>0.88000000000000012</c:v>
                </c:pt>
                <c:pt idx="303">
                  <c:v>0.88000000000000012</c:v>
                </c:pt>
                <c:pt idx="304">
                  <c:v>0.88000000000000012</c:v>
                </c:pt>
                <c:pt idx="305">
                  <c:v>0.88000000000000012</c:v>
                </c:pt>
                <c:pt idx="306">
                  <c:v>0.88000000000000012</c:v>
                </c:pt>
                <c:pt idx="307">
                  <c:v>0.88000000000000012</c:v>
                </c:pt>
                <c:pt idx="308">
                  <c:v>0.88000000000000012</c:v>
                </c:pt>
                <c:pt idx="309">
                  <c:v>0.88000000000000012</c:v>
                </c:pt>
                <c:pt idx="310">
                  <c:v>0.88000000000000012</c:v>
                </c:pt>
                <c:pt idx="311">
                  <c:v>0.88000000000000012</c:v>
                </c:pt>
                <c:pt idx="312">
                  <c:v>0.88000000000000012</c:v>
                </c:pt>
                <c:pt idx="313">
                  <c:v>0.88000000000000012</c:v>
                </c:pt>
                <c:pt idx="314">
                  <c:v>0.88000000000000012</c:v>
                </c:pt>
                <c:pt idx="315">
                  <c:v>0.87000000000000011</c:v>
                </c:pt>
                <c:pt idx="316">
                  <c:v>0.87000000000000011</c:v>
                </c:pt>
                <c:pt idx="317">
                  <c:v>0.87000000000000011</c:v>
                </c:pt>
                <c:pt idx="318">
                  <c:v>0.87000000000000011</c:v>
                </c:pt>
                <c:pt idx="319">
                  <c:v>0.87000000000000011</c:v>
                </c:pt>
                <c:pt idx="320">
                  <c:v>0.87000000000000011</c:v>
                </c:pt>
                <c:pt idx="321">
                  <c:v>0.87000000000000011</c:v>
                </c:pt>
                <c:pt idx="322">
                  <c:v>0.87000000000000011</c:v>
                </c:pt>
                <c:pt idx="323">
                  <c:v>0.87000000000000011</c:v>
                </c:pt>
                <c:pt idx="324">
                  <c:v>0.87000000000000011</c:v>
                </c:pt>
                <c:pt idx="325">
                  <c:v>0.87000000000000011</c:v>
                </c:pt>
                <c:pt idx="326">
                  <c:v>0.87000000000000011</c:v>
                </c:pt>
                <c:pt idx="327">
                  <c:v>0.87000000000000011</c:v>
                </c:pt>
                <c:pt idx="328">
                  <c:v>0.87000000000000011</c:v>
                </c:pt>
                <c:pt idx="329">
                  <c:v>0.87000000000000011</c:v>
                </c:pt>
                <c:pt idx="330">
                  <c:v>0.87000000000000011</c:v>
                </c:pt>
                <c:pt idx="331">
                  <c:v>0.87000000000000011</c:v>
                </c:pt>
                <c:pt idx="332">
                  <c:v>0.87000000000000011</c:v>
                </c:pt>
                <c:pt idx="333">
                  <c:v>0.87000000000000011</c:v>
                </c:pt>
                <c:pt idx="334">
                  <c:v>0.87000000000000011</c:v>
                </c:pt>
                <c:pt idx="335">
                  <c:v>0.87000000000000011</c:v>
                </c:pt>
                <c:pt idx="336">
                  <c:v>0.87000000000000011</c:v>
                </c:pt>
                <c:pt idx="337">
                  <c:v>0.87000000000000011</c:v>
                </c:pt>
                <c:pt idx="338">
                  <c:v>0.87000000000000011</c:v>
                </c:pt>
                <c:pt idx="339">
                  <c:v>0.87000000000000011</c:v>
                </c:pt>
                <c:pt idx="340">
                  <c:v>0.87000000000000011</c:v>
                </c:pt>
                <c:pt idx="341">
                  <c:v>0.87000000000000011</c:v>
                </c:pt>
                <c:pt idx="342">
                  <c:v>0.87000000000000011</c:v>
                </c:pt>
                <c:pt idx="343">
                  <c:v>0.8600000000000001</c:v>
                </c:pt>
                <c:pt idx="344">
                  <c:v>0.8600000000000001</c:v>
                </c:pt>
                <c:pt idx="345">
                  <c:v>0.8600000000000001</c:v>
                </c:pt>
                <c:pt idx="346">
                  <c:v>0.8600000000000001</c:v>
                </c:pt>
                <c:pt idx="347">
                  <c:v>0.8600000000000001</c:v>
                </c:pt>
                <c:pt idx="348">
                  <c:v>0.8600000000000001</c:v>
                </c:pt>
                <c:pt idx="349">
                  <c:v>0.8600000000000001</c:v>
                </c:pt>
                <c:pt idx="350">
                  <c:v>0.8600000000000001</c:v>
                </c:pt>
                <c:pt idx="351">
                  <c:v>0.8600000000000001</c:v>
                </c:pt>
                <c:pt idx="352">
                  <c:v>0.8600000000000001</c:v>
                </c:pt>
                <c:pt idx="353">
                  <c:v>0.8600000000000001</c:v>
                </c:pt>
                <c:pt idx="354">
                  <c:v>0.8600000000000001</c:v>
                </c:pt>
                <c:pt idx="355">
                  <c:v>0.8600000000000001</c:v>
                </c:pt>
                <c:pt idx="356">
                  <c:v>0.8600000000000001</c:v>
                </c:pt>
                <c:pt idx="357">
                  <c:v>0.8600000000000001</c:v>
                </c:pt>
                <c:pt idx="358">
                  <c:v>0.8600000000000001</c:v>
                </c:pt>
                <c:pt idx="359">
                  <c:v>0.8600000000000001</c:v>
                </c:pt>
                <c:pt idx="360">
                  <c:v>0.8600000000000001</c:v>
                </c:pt>
                <c:pt idx="361">
                  <c:v>0.8600000000000001</c:v>
                </c:pt>
                <c:pt idx="362">
                  <c:v>0.8600000000000001</c:v>
                </c:pt>
                <c:pt idx="363">
                  <c:v>0.8600000000000001</c:v>
                </c:pt>
                <c:pt idx="364">
                  <c:v>0.8600000000000001</c:v>
                </c:pt>
                <c:pt idx="365">
                  <c:v>0.8600000000000001</c:v>
                </c:pt>
                <c:pt idx="366">
                  <c:v>0.8600000000000001</c:v>
                </c:pt>
                <c:pt idx="367">
                  <c:v>0.85000000000000009</c:v>
                </c:pt>
                <c:pt idx="368">
                  <c:v>0.85000000000000009</c:v>
                </c:pt>
                <c:pt idx="369">
                  <c:v>0.85000000000000009</c:v>
                </c:pt>
                <c:pt idx="370">
                  <c:v>0.85000000000000009</c:v>
                </c:pt>
                <c:pt idx="371">
                  <c:v>0.85000000000000009</c:v>
                </c:pt>
                <c:pt idx="372">
                  <c:v>0.85000000000000009</c:v>
                </c:pt>
                <c:pt idx="373">
                  <c:v>0.85000000000000009</c:v>
                </c:pt>
                <c:pt idx="374">
                  <c:v>0.85000000000000009</c:v>
                </c:pt>
                <c:pt idx="375">
                  <c:v>0.85000000000000009</c:v>
                </c:pt>
                <c:pt idx="376">
                  <c:v>0.85000000000000009</c:v>
                </c:pt>
                <c:pt idx="377">
                  <c:v>0.85000000000000009</c:v>
                </c:pt>
                <c:pt idx="378">
                  <c:v>0.85000000000000009</c:v>
                </c:pt>
                <c:pt idx="379">
                  <c:v>0.85000000000000009</c:v>
                </c:pt>
                <c:pt idx="380">
                  <c:v>0.85000000000000009</c:v>
                </c:pt>
                <c:pt idx="381">
                  <c:v>0.85000000000000009</c:v>
                </c:pt>
                <c:pt idx="382">
                  <c:v>0.85000000000000009</c:v>
                </c:pt>
                <c:pt idx="383">
                  <c:v>0.85000000000000009</c:v>
                </c:pt>
                <c:pt idx="384">
                  <c:v>0.85000000000000009</c:v>
                </c:pt>
                <c:pt idx="385">
                  <c:v>0.85000000000000009</c:v>
                </c:pt>
                <c:pt idx="386">
                  <c:v>0.85000000000000009</c:v>
                </c:pt>
                <c:pt idx="387">
                  <c:v>0.85000000000000009</c:v>
                </c:pt>
                <c:pt idx="388">
                  <c:v>0.85000000000000009</c:v>
                </c:pt>
                <c:pt idx="389">
                  <c:v>0.85000000000000009</c:v>
                </c:pt>
                <c:pt idx="390">
                  <c:v>0.85000000000000009</c:v>
                </c:pt>
                <c:pt idx="391">
                  <c:v>0.85000000000000009</c:v>
                </c:pt>
                <c:pt idx="392">
                  <c:v>0.85000000000000009</c:v>
                </c:pt>
                <c:pt idx="393">
                  <c:v>0.84000000000000008</c:v>
                </c:pt>
                <c:pt idx="394">
                  <c:v>0.84000000000000008</c:v>
                </c:pt>
                <c:pt idx="395">
                  <c:v>0.84000000000000008</c:v>
                </c:pt>
                <c:pt idx="396">
                  <c:v>0.84000000000000008</c:v>
                </c:pt>
                <c:pt idx="397">
                  <c:v>0.84000000000000008</c:v>
                </c:pt>
                <c:pt idx="398">
                  <c:v>0.84000000000000008</c:v>
                </c:pt>
                <c:pt idx="399">
                  <c:v>0.84000000000000008</c:v>
                </c:pt>
                <c:pt idx="400">
                  <c:v>0.84000000000000008</c:v>
                </c:pt>
                <c:pt idx="401">
                  <c:v>0.84000000000000008</c:v>
                </c:pt>
                <c:pt idx="402">
                  <c:v>0.84000000000000008</c:v>
                </c:pt>
                <c:pt idx="403">
                  <c:v>0.84000000000000008</c:v>
                </c:pt>
                <c:pt idx="404">
                  <c:v>0.84000000000000008</c:v>
                </c:pt>
                <c:pt idx="405">
                  <c:v>0.84000000000000008</c:v>
                </c:pt>
                <c:pt idx="406">
                  <c:v>0.84000000000000008</c:v>
                </c:pt>
                <c:pt idx="407">
                  <c:v>0.84000000000000008</c:v>
                </c:pt>
                <c:pt idx="408">
                  <c:v>0.84000000000000008</c:v>
                </c:pt>
                <c:pt idx="409">
                  <c:v>0.84000000000000008</c:v>
                </c:pt>
                <c:pt idx="410">
                  <c:v>0.84000000000000008</c:v>
                </c:pt>
                <c:pt idx="411">
                  <c:v>0.84000000000000008</c:v>
                </c:pt>
                <c:pt idx="412">
                  <c:v>0.84000000000000008</c:v>
                </c:pt>
                <c:pt idx="413">
                  <c:v>0.84000000000000008</c:v>
                </c:pt>
                <c:pt idx="414">
                  <c:v>0.84000000000000008</c:v>
                </c:pt>
                <c:pt idx="415">
                  <c:v>0.84000000000000008</c:v>
                </c:pt>
                <c:pt idx="416">
                  <c:v>0.84000000000000008</c:v>
                </c:pt>
                <c:pt idx="417">
                  <c:v>0.83000000000000007</c:v>
                </c:pt>
                <c:pt idx="418">
                  <c:v>0.83000000000000007</c:v>
                </c:pt>
                <c:pt idx="419">
                  <c:v>0.83000000000000007</c:v>
                </c:pt>
                <c:pt idx="420">
                  <c:v>0.83000000000000007</c:v>
                </c:pt>
                <c:pt idx="421">
                  <c:v>0.83000000000000007</c:v>
                </c:pt>
                <c:pt idx="422">
                  <c:v>0.83000000000000007</c:v>
                </c:pt>
                <c:pt idx="423">
                  <c:v>0.83000000000000007</c:v>
                </c:pt>
                <c:pt idx="424">
                  <c:v>0.83000000000000007</c:v>
                </c:pt>
                <c:pt idx="425">
                  <c:v>0.83000000000000007</c:v>
                </c:pt>
                <c:pt idx="426">
                  <c:v>0.83000000000000007</c:v>
                </c:pt>
                <c:pt idx="427">
                  <c:v>0.83000000000000007</c:v>
                </c:pt>
                <c:pt idx="428">
                  <c:v>0.83000000000000007</c:v>
                </c:pt>
                <c:pt idx="429">
                  <c:v>0.83000000000000007</c:v>
                </c:pt>
                <c:pt idx="430">
                  <c:v>0.83000000000000007</c:v>
                </c:pt>
                <c:pt idx="431">
                  <c:v>0.83000000000000007</c:v>
                </c:pt>
                <c:pt idx="432">
                  <c:v>0.83000000000000007</c:v>
                </c:pt>
                <c:pt idx="433">
                  <c:v>0.83000000000000007</c:v>
                </c:pt>
                <c:pt idx="434">
                  <c:v>0.83000000000000007</c:v>
                </c:pt>
                <c:pt idx="435">
                  <c:v>0.83000000000000007</c:v>
                </c:pt>
                <c:pt idx="436">
                  <c:v>0.83000000000000007</c:v>
                </c:pt>
                <c:pt idx="437">
                  <c:v>0.83000000000000007</c:v>
                </c:pt>
                <c:pt idx="438">
                  <c:v>0.83000000000000007</c:v>
                </c:pt>
                <c:pt idx="439">
                  <c:v>0.83000000000000007</c:v>
                </c:pt>
                <c:pt idx="440">
                  <c:v>0.83000000000000007</c:v>
                </c:pt>
                <c:pt idx="441">
                  <c:v>0.83000000000000007</c:v>
                </c:pt>
                <c:pt idx="442">
                  <c:v>0.83000000000000007</c:v>
                </c:pt>
                <c:pt idx="443">
                  <c:v>0.83000000000000007</c:v>
                </c:pt>
                <c:pt idx="444">
                  <c:v>0.82000000000000006</c:v>
                </c:pt>
                <c:pt idx="445">
                  <c:v>0.82000000000000006</c:v>
                </c:pt>
                <c:pt idx="446">
                  <c:v>0.82000000000000006</c:v>
                </c:pt>
                <c:pt idx="447">
                  <c:v>0.82000000000000006</c:v>
                </c:pt>
                <c:pt idx="448">
                  <c:v>0.82000000000000006</c:v>
                </c:pt>
                <c:pt idx="449">
                  <c:v>0.82000000000000006</c:v>
                </c:pt>
                <c:pt idx="450">
                  <c:v>0.82000000000000006</c:v>
                </c:pt>
                <c:pt idx="451">
                  <c:v>0.82000000000000006</c:v>
                </c:pt>
                <c:pt idx="452">
                  <c:v>0.82000000000000006</c:v>
                </c:pt>
                <c:pt idx="453">
                  <c:v>0.82000000000000006</c:v>
                </c:pt>
                <c:pt idx="454">
                  <c:v>0.82000000000000006</c:v>
                </c:pt>
                <c:pt idx="455">
                  <c:v>0.82000000000000006</c:v>
                </c:pt>
                <c:pt idx="456">
                  <c:v>0.82000000000000006</c:v>
                </c:pt>
                <c:pt idx="457">
                  <c:v>0.82000000000000006</c:v>
                </c:pt>
                <c:pt idx="458">
                  <c:v>0.82000000000000006</c:v>
                </c:pt>
                <c:pt idx="459">
                  <c:v>0.82000000000000006</c:v>
                </c:pt>
                <c:pt idx="460">
                  <c:v>0.82000000000000006</c:v>
                </c:pt>
                <c:pt idx="461">
                  <c:v>0.82000000000000006</c:v>
                </c:pt>
                <c:pt idx="462">
                  <c:v>0.82000000000000006</c:v>
                </c:pt>
                <c:pt idx="463">
                  <c:v>0.82000000000000006</c:v>
                </c:pt>
                <c:pt idx="464">
                  <c:v>0.82000000000000006</c:v>
                </c:pt>
                <c:pt idx="465">
                  <c:v>0.82000000000000006</c:v>
                </c:pt>
                <c:pt idx="466">
                  <c:v>0.82000000000000006</c:v>
                </c:pt>
                <c:pt idx="467">
                  <c:v>0.82000000000000006</c:v>
                </c:pt>
                <c:pt idx="468">
                  <c:v>0.82000000000000006</c:v>
                </c:pt>
                <c:pt idx="469">
                  <c:v>0.82000000000000006</c:v>
                </c:pt>
                <c:pt idx="470">
                  <c:v>0.82000000000000006</c:v>
                </c:pt>
                <c:pt idx="471">
                  <c:v>0.82000000000000006</c:v>
                </c:pt>
                <c:pt idx="472">
                  <c:v>0.82000000000000006</c:v>
                </c:pt>
                <c:pt idx="473">
                  <c:v>0.81</c:v>
                </c:pt>
                <c:pt idx="474">
                  <c:v>0.81</c:v>
                </c:pt>
                <c:pt idx="475">
                  <c:v>0.81</c:v>
                </c:pt>
                <c:pt idx="476">
                  <c:v>0.81</c:v>
                </c:pt>
                <c:pt idx="477">
                  <c:v>0.81</c:v>
                </c:pt>
                <c:pt idx="478">
                  <c:v>0.81</c:v>
                </c:pt>
                <c:pt idx="479">
                  <c:v>0.81</c:v>
                </c:pt>
                <c:pt idx="480">
                  <c:v>0.81</c:v>
                </c:pt>
                <c:pt idx="481">
                  <c:v>0.81</c:v>
                </c:pt>
                <c:pt idx="482">
                  <c:v>0.81</c:v>
                </c:pt>
                <c:pt idx="483">
                  <c:v>0.81</c:v>
                </c:pt>
                <c:pt idx="484">
                  <c:v>0.81</c:v>
                </c:pt>
                <c:pt idx="485">
                  <c:v>0.81</c:v>
                </c:pt>
                <c:pt idx="486">
                  <c:v>0.81</c:v>
                </c:pt>
                <c:pt idx="487">
                  <c:v>0.81</c:v>
                </c:pt>
                <c:pt idx="488">
                  <c:v>0.81</c:v>
                </c:pt>
                <c:pt idx="489">
                  <c:v>0.81</c:v>
                </c:pt>
                <c:pt idx="490">
                  <c:v>0.81</c:v>
                </c:pt>
                <c:pt idx="491">
                  <c:v>0.81</c:v>
                </c:pt>
                <c:pt idx="492">
                  <c:v>0.81</c:v>
                </c:pt>
                <c:pt idx="493">
                  <c:v>0.81</c:v>
                </c:pt>
                <c:pt idx="494">
                  <c:v>0.81</c:v>
                </c:pt>
                <c:pt idx="495">
                  <c:v>0.81</c:v>
                </c:pt>
                <c:pt idx="496">
                  <c:v>0.81</c:v>
                </c:pt>
                <c:pt idx="497">
                  <c:v>0.8</c:v>
                </c:pt>
                <c:pt idx="498">
                  <c:v>0.8</c:v>
                </c:pt>
                <c:pt idx="499">
                  <c:v>0.8</c:v>
                </c:pt>
                <c:pt idx="500">
                  <c:v>0.8</c:v>
                </c:pt>
                <c:pt idx="501">
                  <c:v>0.8</c:v>
                </c:pt>
                <c:pt idx="502">
                  <c:v>0.8</c:v>
                </c:pt>
                <c:pt idx="503">
                  <c:v>0.8</c:v>
                </c:pt>
                <c:pt idx="504">
                  <c:v>0.8</c:v>
                </c:pt>
                <c:pt idx="505">
                  <c:v>0.8</c:v>
                </c:pt>
                <c:pt idx="506">
                  <c:v>0.8</c:v>
                </c:pt>
                <c:pt idx="507">
                  <c:v>0.8</c:v>
                </c:pt>
                <c:pt idx="508">
                  <c:v>0.8</c:v>
                </c:pt>
                <c:pt idx="509">
                  <c:v>0.8</c:v>
                </c:pt>
                <c:pt idx="510">
                  <c:v>0.8</c:v>
                </c:pt>
                <c:pt idx="511">
                  <c:v>0.8</c:v>
                </c:pt>
                <c:pt idx="512">
                  <c:v>0.8</c:v>
                </c:pt>
                <c:pt idx="513">
                  <c:v>0.8</c:v>
                </c:pt>
                <c:pt idx="514">
                  <c:v>0.8</c:v>
                </c:pt>
                <c:pt idx="515">
                  <c:v>0.8</c:v>
                </c:pt>
                <c:pt idx="516">
                  <c:v>0.8</c:v>
                </c:pt>
                <c:pt idx="517">
                  <c:v>0.8</c:v>
                </c:pt>
                <c:pt idx="518">
                  <c:v>0.8</c:v>
                </c:pt>
                <c:pt idx="519">
                  <c:v>0.8</c:v>
                </c:pt>
                <c:pt idx="520">
                  <c:v>0.8</c:v>
                </c:pt>
                <c:pt idx="521">
                  <c:v>0.79</c:v>
                </c:pt>
                <c:pt idx="522">
                  <c:v>0.79</c:v>
                </c:pt>
                <c:pt idx="523">
                  <c:v>0.79</c:v>
                </c:pt>
                <c:pt idx="524">
                  <c:v>0.79</c:v>
                </c:pt>
                <c:pt idx="525">
                  <c:v>0.79</c:v>
                </c:pt>
                <c:pt idx="526">
                  <c:v>0.79</c:v>
                </c:pt>
                <c:pt idx="527">
                  <c:v>0.79</c:v>
                </c:pt>
                <c:pt idx="528">
                  <c:v>0.79</c:v>
                </c:pt>
                <c:pt idx="529">
                  <c:v>0.79</c:v>
                </c:pt>
                <c:pt idx="530">
                  <c:v>0.79</c:v>
                </c:pt>
                <c:pt idx="531">
                  <c:v>0.79</c:v>
                </c:pt>
                <c:pt idx="532">
                  <c:v>0.79</c:v>
                </c:pt>
                <c:pt idx="533">
                  <c:v>0.79</c:v>
                </c:pt>
                <c:pt idx="534">
                  <c:v>0.79</c:v>
                </c:pt>
                <c:pt idx="535">
                  <c:v>0.79</c:v>
                </c:pt>
                <c:pt idx="536">
                  <c:v>0.79</c:v>
                </c:pt>
                <c:pt idx="537">
                  <c:v>0.79</c:v>
                </c:pt>
                <c:pt idx="538">
                  <c:v>0.79</c:v>
                </c:pt>
                <c:pt idx="539">
                  <c:v>0.79</c:v>
                </c:pt>
                <c:pt idx="540">
                  <c:v>0.79</c:v>
                </c:pt>
                <c:pt idx="541">
                  <c:v>0.79</c:v>
                </c:pt>
                <c:pt idx="542">
                  <c:v>0.79</c:v>
                </c:pt>
                <c:pt idx="543">
                  <c:v>0.79</c:v>
                </c:pt>
                <c:pt idx="544">
                  <c:v>0.79</c:v>
                </c:pt>
                <c:pt idx="545">
                  <c:v>0.79</c:v>
                </c:pt>
                <c:pt idx="546">
                  <c:v>0.79</c:v>
                </c:pt>
                <c:pt idx="547">
                  <c:v>0.79</c:v>
                </c:pt>
                <c:pt idx="548">
                  <c:v>0.79</c:v>
                </c:pt>
                <c:pt idx="549">
                  <c:v>0.78</c:v>
                </c:pt>
                <c:pt idx="550">
                  <c:v>0.78</c:v>
                </c:pt>
                <c:pt idx="551">
                  <c:v>0.78</c:v>
                </c:pt>
                <c:pt idx="552">
                  <c:v>0.78</c:v>
                </c:pt>
                <c:pt idx="553">
                  <c:v>0.78</c:v>
                </c:pt>
                <c:pt idx="554">
                  <c:v>0.78</c:v>
                </c:pt>
                <c:pt idx="555">
                  <c:v>0.78</c:v>
                </c:pt>
                <c:pt idx="556">
                  <c:v>0.78</c:v>
                </c:pt>
                <c:pt idx="557">
                  <c:v>0.78</c:v>
                </c:pt>
                <c:pt idx="558">
                  <c:v>0.78</c:v>
                </c:pt>
                <c:pt idx="559">
                  <c:v>0.78</c:v>
                </c:pt>
                <c:pt idx="560">
                  <c:v>0.78</c:v>
                </c:pt>
                <c:pt idx="561">
                  <c:v>0.78</c:v>
                </c:pt>
                <c:pt idx="562">
                  <c:v>0.78</c:v>
                </c:pt>
                <c:pt idx="563">
                  <c:v>0.78</c:v>
                </c:pt>
                <c:pt idx="564">
                  <c:v>0.78</c:v>
                </c:pt>
                <c:pt idx="565">
                  <c:v>0.78</c:v>
                </c:pt>
                <c:pt idx="566">
                  <c:v>0.78</c:v>
                </c:pt>
                <c:pt idx="567">
                  <c:v>0.78</c:v>
                </c:pt>
                <c:pt idx="568">
                  <c:v>0.78</c:v>
                </c:pt>
                <c:pt idx="569">
                  <c:v>0.78</c:v>
                </c:pt>
                <c:pt idx="570">
                  <c:v>0.78</c:v>
                </c:pt>
                <c:pt idx="571">
                  <c:v>0.78</c:v>
                </c:pt>
                <c:pt idx="572">
                  <c:v>0.78</c:v>
                </c:pt>
                <c:pt idx="573">
                  <c:v>0.77</c:v>
                </c:pt>
                <c:pt idx="574">
                  <c:v>0.77</c:v>
                </c:pt>
                <c:pt idx="575">
                  <c:v>0.77</c:v>
                </c:pt>
                <c:pt idx="576">
                  <c:v>0.77</c:v>
                </c:pt>
                <c:pt idx="577">
                  <c:v>0.77</c:v>
                </c:pt>
                <c:pt idx="578">
                  <c:v>0.77</c:v>
                </c:pt>
                <c:pt idx="579">
                  <c:v>0.77</c:v>
                </c:pt>
                <c:pt idx="580">
                  <c:v>0.77</c:v>
                </c:pt>
                <c:pt idx="581">
                  <c:v>0.77</c:v>
                </c:pt>
                <c:pt idx="582">
                  <c:v>0.77</c:v>
                </c:pt>
                <c:pt idx="583">
                  <c:v>0.77</c:v>
                </c:pt>
                <c:pt idx="584">
                  <c:v>0.77</c:v>
                </c:pt>
                <c:pt idx="585">
                  <c:v>0.77</c:v>
                </c:pt>
                <c:pt idx="586">
                  <c:v>0.77</c:v>
                </c:pt>
                <c:pt idx="587">
                  <c:v>0.77</c:v>
                </c:pt>
                <c:pt idx="588">
                  <c:v>0.77</c:v>
                </c:pt>
                <c:pt idx="589">
                  <c:v>0.77</c:v>
                </c:pt>
                <c:pt idx="590">
                  <c:v>0.77</c:v>
                </c:pt>
                <c:pt idx="591">
                  <c:v>0.77</c:v>
                </c:pt>
                <c:pt idx="592">
                  <c:v>0.77</c:v>
                </c:pt>
                <c:pt idx="593">
                  <c:v>0.77</c:v>
                </c:pt>
                <c:pt idx="594">
                  <c:v>0.77</c:v>
                </c:pt>
                <c:pt idx="595">
                  <c:v>0.77</c:v>
                </c:pt>
                <c:pt idx="596">
                  <c:v>0.77</c:v>
                </c:pt>
                <c:pt idx="597">
                  <c:v>0.76000000000000012</c:v>
                </c:pt>
                <c:pt idx="598">
                  <c:v>0.76000000000000012</c:v>
                </c:pt>
                <c:pt idx="599">
                  <c:v>0.76000000000000012</c:v>
                </c:pt>
                <c:pt idx="600">
                  <c:v>0.76000000000000012</c:v>
                </c:pt>
                <c:pt idx="601">
                  <c:v>0.76000000000000012</c:v>
                </c:pt>
                <c:pt idx="602">
                  <c:v>0.76000000000000012</c:v>
                </c:pt>
                <c:pt idx="603">
                  <c:v>0.76000000000000012</c:v>
                </c:pt>
                <c:pt idx="604">
                  <c:v>0.76000000000000012</c:v>
                </c:pt>
                <c:pt idx="605">
                  <c:v>0.76000000000000012</c:v>
                </c:pt>
                <c:pt idx="606">
                  <c:v>0.76000000000000012</c:v>
                </c:pt>
                <c:pt idx="607">
                  <c:v>0.76000000000000012</c:v>
                </c:pt>
                <c:pt idx="608">
                  <c:v>0.76000000000000012</c:v>
                </c:pt>
                <c:pt idx="609">
                  <c:v>0.76000000000000012</c:v>
                </c:pt>
                <c:pt idx="610">
                  <c:v>0.76000000000000012</c:v>
                </c:pt>
                <c:pt idx="611">
                  <c:v>0.76000000000000012</c:v>
                </c:pt>
                <c:pt idx="612">
                  <c:v>0.76000000000000012</c:v>
                </c:pt>
                <c:pt idx="613">
                  <c:v>0.76000000000000012</c:v>
                </c:pt>
                <c:pt idx="614">
                  <c:v>0.76000000000000012</c:v>
                </c:pt>
                <c:pt idx="615">
                  <c:v>0.76000000000000012</c:v>
                </c:pt>
                <c:pt idx="616">
                  <c:v>0.76000000000000012</c:v>
                </c:pt>
                <c:pt idx="617">
                  <c:v>0.76000000000000012</c:v>
                </c:pt>
                <c:pt idx="618">
                  <c:v>0.76000000000000012</c:v>
                </c:pt>
                <c:pt idx="619">
                  <c:v>0.76000000000000012</c:v>
                </c:pt>
                <c:pt idx="620">
                  <c:v>0.76000000000000012</c:v>
                </c:pt>
                <c:pt idx="621">
                  <c:v>0.76000000000000012</c:v>
                </c:pt>
                <c:pt idx="622">
                  <c:v>0.76000000000000012</c:v>
                </c:pt>
                <c:pt idx="623">
                  <c:v>0.76000000000000012</c:v>
                </c:pt>
                <c:pt idx="624">
                  <c:v>0.76000000000000012</c:v>
                </c:pt>
                <c:pt idx="625">
                  <c:v>0.75000000000000011</c:v>
                </c:pt>
                <c:pt idx="626">
                  <c:v>0.75000000000000011</c:v>
                </c:pt>
                <c:pt idx="627">
                  <c:v>0.75000000000000011</c:v>
                </c:pt>
                <c:pt idx="628">
                  <c:v>0.75000000000000011</c:v>
                </c:pt>
                <c:pt idx="629">
                  <c:v>0.75000000000000011</c:v>
                </c:pt>
                <c:pt idx="630">
                  <c:v>0.75000000000000011</c:v>
                </c:pt>
                <c:pt idx="631">
                  <c:v>0.75000000000000011</c:v>
                </c:pt>
                <c:pt idx="632">
                  <c:v>0.75000000000000011</c:v>
                </c:pt>
                <c:pt idx="633">
                  <c:v>0.75000000000000011</c:v>
                </c:pt>
                <c:pt idx="634">
                  <c:v>0.75000000000000011</c:v>
                </c:pt>
                <c:pt idx="635">
                  <c:v>0.75000000000000011</c:v>
                </c:pt>
                <c:pt idx="636">
                  <c:v>0.75000000000000011</c:v>
                </c:pt>
                <c:pt idx="637">
                  <c:v>0.75000000000000011</c:v>
                </c:pt>
                <c:pt idx="638">
                  <c:v>0.75000000000000011</c:v>
                </c:pt>
                <c:pt idx="639">
                  <c:v>0.75000000000000011</c:v>
                </c:pt>
                <c:pt idx="640">
                  <c:v>0.75000000000000011</c:v>
                </c:pt>
                <c:pt idx="641">
                  <c:v>0.75000000000000011</c:v>
                </c:pt>
                <c:pt idx="642">
                  <c:v>0.75000000000000011</c:v>
                </c:pt>
                <c:pt idx="643">
                  <c:v>0.75000000000000011</c:v>
                </c:pt>
                <c:pt idx="644">
                  <c:v>0.75000000000000011</c:v>
                </c:pt>
                <c:pt idx="645">
                  <c:v>0.75000000000000011</c:v>
                </c:pt>
                <c:pt idx="646">
                  <c:v>0.75000000000000011</c:v>
                </c:pt>
                <c:pt idx="647">
                  <c:v>0.75000000000000011</c:v>
                </c:pt>
                <c:pt idx="648">
                  <c:v>0.75000000000000011</c:v>
                </c:pt>
                <c:pt idx="649">
                  <c:v>0.75000000000000011</c:v>
                </c:pt>
                <c:pt idx="650">
                  <c:v>0.7400000000000001</c:v>
                </c:pt>
                <c:pt idx="651">
                  <c:v>0.7400000000000001</c:v>
                </c:pt>
                <c:pt idx="652">
                  <c:v>0.7400000000000001</c:v>
                </c:pt>
                <c:pt idx="653">
                  <c:v>0.7400000000000001</c:v>
                </c:pt>
                <c:pt idx="654">
                  <c:v>0.7400000000000001</c:v>
                </c:pt>
                <c:pt idx="655">
                  <c:v>0.7400000000000001</c:v>
                </c:pt>
                <c:pt idx="656">
                  <c:v>0.7400000000000001</c:v>
                </c:pt>
                <c:pt idx="657">
                  <c:v>0.7400000000000001</c:v>
                </c:pt>
                <c:pt idx="658">
                  <c:v>0.7400000000000001</c:v>
                </c:pt>
                <c:pt idx="659">
                  <c:v>0.7400000000000001</c:v>
                </c:pt>
                <c:pt idx="660">
                  <c:v>0.7400000000000001</c:v>
                </c:pt>
                <c:pt idx="661">
                  <c:v>0.7400000000000001</c:v>
                </c:pt>
                <c:pt idx="662">
                  <c:v>0.7400000000000001</c:v>
                </c:pt>
                <c:pt idx="663">
                  <c:v>0.7400000000000001</c:v>
                </c:pt>
                <c:pt idx="664">
                  <c:v>0.7400000000000001</c:v>
                </c:pt>
                <c:pt idx="665">
                  <c:v>0.7400000000000001</c:v>
                </c:pt>
                <c:pt idx="666">
                  <c:v>0.7400000000000001</c:v>
                </c:pt>
                <c:pt idx="667">
                  <c:v>0.7400000000000001</c:v>
                </c:pt>
                <c:pt idx="668">
                  <c:v>0.7400000000000001</c:v>
                </c:pt>
                <c:pt idx="669">
                  <c:v>0.7400000000000001</c:v>
                </c:pt>
                <c:pt idx="670">
                  <c:v>0.7400000000000001</c:v>
                </c:pt>
                <c:pt idx="671">
                  <c:v>0.7400000000000001</c:v>
                </c:pt>
                <c:pt idx="672">
                  <c:v>0.7400000000000001</c:v>
                </c:pt>
                <c:pt idx="673">
                  <c:v>0.7400000000000001</c:v>
                </c:pt>
                <c:pt idx="674">
                  <c:v>0.7400000000000001</c:v>
                </c:pt>
                <c:pt idx="675">
                  <c:v>0.7400000000000001</c:v>
                </c:pt>
                <c:pt idx="676">
                  <c:v>0.7400000000000001</c:v>
                </c:pt>
                <c:pt idx="677">
                  <c:v>0.73000000000000009</c:v>
                </c:pt>
                <c:pt idx="678">
                  <c:v>0.73000000000000009</c:v>
                </c:pt>
                <c:pt idx="679">
                  <c:v>0.73000000000000009</c:v>
                </c:pt>
                <c:pt idx="680">
                  <c:v>0.73000000000000009</c:v>
                </c:pt>
                <c:pt idx="681">
                  <c:v>0.73000000000000009</c:v>
                </c:pt>
                <c:pt idx="682">
                  <c:v>0.73000000000000009</c:v>
                </c:pt>
                <c:pt idx="683">
                  <c:v>0.73000000000000009</c:v>
                </c:pt>
                <c:pt idx="684">
                  <c:v>0.73000000000000009</c:v>
                </c:pt>
                <c:pt idx="685">
                  <c:v>0.73000000000000009</c:v>
                </c:pt>
                <c:pt idx="686">
                  <c:v>0.73000000000000009</c:v>
                </c:pt>
                <c:pt idx="687">
                  <c:v>0.73000000000000009</c:v>
                </c:pt>
                <c:pt idx="688">
                  <c:v>0.73000000000000009</c:v>
                </c:pt>
                <c:pt idx="689">
                  <c:v>0.73000000000000009</c:v>
                </c:pt>
                <c:pt idx="690">
                  <c:v>0.73000000000000009</c:v>
                </c:pt>
                <c:pt idx="691">
                  <c:v>0.73000000000000009</c:v>
                </c:pt>
                <c:pt idx="692">
                  <c:v>0.73000000000000009</c:v>
                </c:pt>
                <c:pt idx="693">
                  <c:v>0.73000000000000009</c:v>
                </c:pt>
                <c:pt idx="694">
                  <c:v>0.73000000000000009</c:v>
                </c:pt>
                <c:pt idx="695">
                  <c:v>0.73000000000000009</c:v>
                </c:pt>
                <c:pt idx="696">
                  <c:v>0.73000000000000009</c:v>
                </c:pt>
                <c:pt idx="697">
                  <c:v>0.73000000000000009</c:v>
                </c:pt>
                <c:pt idx="698">
                  <c:v>0.73000000000000009</c:v>
                </c:pt>
                <c:pt idx="699">
                  <c:v>0.73000000000000009</c:v>
                </c:pt>
                <c:pt idx="700">
                  <c:v>0.73000000000000009</c:v>
                </c:pt>
                <c:pt idx="701">
                  <c:v>0.73000000000000009</c:v>
                </c:pt>
                <c:pt idx="702">
                  <c:v>0.73000000000000009</c:v>
                </c:pt>
                <c:pt idx="703">
                  <c:v>0.73000000000000009</c:v>
                </c:pt>
                <c:pt idx="704">
                  <c:v>0.73000000000000009</c:v>
                </c:pt>
                <c:pt idx="705">
                  <c:v>0.73000000000000009</c:v>
                </c:pt>
                <c:pt idx="706">
                  <c:v>0.73000000000000009</c:v>
                </c:pt>
                <c:pt idx="707">
                  <c:v>0.73000000000000009</c:v>
                </c:pt>
                <c:pt idx="708">
                  <c:v>0.73000000000000009</c:v>
                </c:pt>
                <c:pt idx="709">
                  <c:v>0.73000000000000009</c:v>
                </c:pt>
                <c:pt idx="710">
                  <c:v>0.73000000000000009</c:v>
                </c:pt>
                <c:pt idx="711">
                  <c:v>0.72000000000000008</c:v>
                </c:pt>
                <c:pt idx="712">
                  <c:v>0.72000000000000008</c:v>
                </c:pt>
                <c:pt idx="713">
                  <c:v>0.72000000000000008</c:v>
                </c:pt>
                <c:pt idx="714">
                  <c:v>0.72000000000000008</c:v>
                </c:pt>
                <c:pt idx="715">
                  <c:v>0.72000000000000008</c:v>
                </c:pt>
                <c:pt idx="716">
                  <c:v>0.72000000000000008</c:v>
                </c:pt>
                <c:pt idx="717">
                  <c:v>0.72000000000000008</c:v>
                </c:pt>
                <c:pt idx="718">
                  <c:v>0.72000000000000008</c:v>
                </c:pt>
                <c:pt idx="719">
                  <c:v>0.72000000000000008</c:v>
                </c:pt>
                <c:pt idx="720">
                  <c:v>0.72000000000000008</c:v>
                </c:pt>
                <c:pt idx="721">
                  <c:v>0.72000000000000008</c:v>
                </c:pt>
                <c:pt idx="722">
                  <c:v>0.72000000000000008</c:v>
                </c:pt>
                <c:pt idx="723">
                  <c:v>0.72000000000000008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Sheet3!$G$1</c:f>
              <c:strCache>
                <c:ptCount val="1"/>
                <c:pt idx="0">
                  <c:v>Regular Use</c:v>
                </c:pt>
              </c:strCache>
            </c:strRef>
          </c:tx>
          <c:xVal>
            <c:numRef>
              <c:f>Sheet3!$F$2:$F$441</c:f>
              <c:numCache>
                <c:formatCode>General</c:formatCode>
                <c:ptCount val="440"/>
                <c:pt idx="0">
                  <c:v>0.16676666666666703</c:v>
                </c:pt>
                <c:pt idx="1">
                  <c:v>0.3337666666666671</c:v>
                </c:pt>
                <c:pt idx="2">
                  <c:v>0.50095000000000001</c:v>
                </c:pt>
                <c:pt idx="3">
                  <c:v>0.66783333333333306</c:v>
                </c:pt>
                <c:pt idx="4">
                  <c:v>0.83470000000000011</c:v>
                </c:pt>
                <c:pt idx="5">
                  <c:v>1.0015333333333327</c:v>
                </c:pt>
                <c:pt idx="6">
                  <c:v>1.1709000000000001</c:v>
                </c:pt>
                <c:pt idx="7">
                  <c:v>1.33775</c:v>
                </c:pt>
                <c:pt idx="8">
                  <c:v>1.5045833333333329</c:v>
                </c:pt>
                <c:pt idx="9">
                  <c:v>1.6715333333333331</c:v>
                </c:pt>
                <c:pt idx="10">
                  <c:v>1.8384</c:v>
                </c:pt>
                <c:pt idx="11">
                  <c:v>2.0052499999999998</c:v>
                </c:pt>
                <c:pt idx="12">
                  <c:v>2.1720999999999995</c:v>
                </c:pt>
                <c:pt idx="13">
                  <c:v>2.3389499999999996</c:v>
                </c:pt>
                <c:pt idx="14">
                  <c:v>2.5085333333333333</c:v>
                </c:pt>
                <c:pt idx="15">
                  <c:v>2.675383333333333</c:v>
                </c:pt>
                <c:pt idx="16">
                  <c:v>2.8422166666666668</c:v>
                </c:pt>
                <c:pt idx="17">
                  <c:v>3.0090499999999993</c:v>
                </c:pt>
                <c:pt idx="18">
                  <c:v>3.1759333333333331</c:v>
                </c:pt>
                <c:pt idx="19">
                  <c:v>3.3427999999999995</c:v>
                </c:pt>
                <c:pt idx="20">
                  <c:v>3.5096833333333328</c:v>
                </c:pt>
                <c:pt idx="21">
                  <c:v>3.6766499999999995</c:v>
                </c:pt>
                <c:pt idx="22">
                  <c:v>3.8500166666666669</c:v>
                </c:pt>
                <c:pt idx="23">
                  <c:v>4.0171833333333344</c:v>
                </c:pt>
                <c:pt idx="24">
                  <c:v>4.1840833333333336</c:v>
                </c:pt>
                <c:pt idx="25">
                  <c:v>4.3509166666666648</c:v>
                </c:pt>
                <c:pt idx="26">
                  <c:v>4.5184999999999995</c:v>
                </c:pt>
                <c:pt idx="27">
                  <c:v>4.6853499999999997</c:v>
                </c:pt>
                <c:pt idx="28">
                  <c:v>4.8522333333333334</c:v>
                </c:pt>
                <c:pt idx="29">
                  <c:v>5.0190666666666663</c:v>
                </c:pt>
                <c:pt idx="30">
                  <c:v>5.1966666666666663</c:v>
                </c:pt>
                <c:pt idx="31">
                  <c:v>5.3635166666666647</c:v>
                </c:pt>
                <c:pt idx="32">
                  <c:v>5.5304500000000001</c:v>
                </c:pt>
                <c:pt idx="33">
                  <c:v>5.697449999999999</c:v>
                </c:pt>
                <c:pt idx="34">
                  <c:v>5.8642833333333337</c:v>
                </c:pt>
                <c:pt idx="35">
                  <c:v>6.0311333333333339</c:v>
                </c:pt>
                <c:pt idx="36">
                  <c:v>6.198266666666667</c:v>
                </c:pt>
                <c:pt idx="37">
                  <c:v>6.3651333333333326</c:v>
                </c:pt>
                <c:pt idx="38">
                  <c:v>6.5319833333333337</c:v>
                </c:pt>
                <c:pt idx="39">
                  <c:v>6.6944833333333325</c:v>
                </c:pt>
                <c:pt idx="40">
                  <c:v>6.8612333333333337</c:v>
                </c:pt>
                <c:pt idx="41">
                  <c:v>7.0280999999999993</c:v>
                </c:pt>
                <c:pt idx="42">
                  <c:v>7.1949333333333323</c:v>
                </c:pt>
                <c:pt idx="43">
                  <c:v>7.3617999999999997</c:v>
                </c:pt>
                <c:pt idx="44">
                  <c:v>7.5286166666666654</c:v>
                </c:pt>
                <c:pt idx="45">
                  <c:v>7.6954833333333337</c:v>
                </c:pt>
                <c:pt idx="46">
                  <c:v>7.8622999999999994</c:v>
                </c:pt>
                <c:pt idx="47">
                  <c:v>8.0292500000000011</c:v>
                </c:pt>
                <c:pt idx="48">
                  <c:v>8.1960333333333342</c:v>
                </c:pt>
                <c:pt idx="49">
                  <c:v>8.3627666666666709</c:v>
                </c:pt>
                <c:pt idx="50">
                  <c:v>8.5296166666666693</c:v>
                </c:pt>
                <c:pt idx="51">
                  <c:v>8.6964500000000005</c:v>
                </c:pt>
                <c:pt idx="52">
                  <c:v>8.8633833333333349</c:v>
                </c:pt>
                <c:pt idx="53">
                  <c:v>9.0302166666666661</c:v>
                </c:pt>
                <c:pt idx="54">
                  <c:v>9.1970166666666664</c:v>
                </c:pt>
                <c:pt idx="55">
                  <c:v>9.3968333333333351</c:v>
                </c:pt>
                <c:pt idx="56">
                  <c:v>9.5636166666666682</c:v>
                </c:pt>
                <c:pt idx="57">
                  <c:v>9.7303833333333323</c:v>
                </c:pt>
                <c:pt idx="58">
                  <c:v>9.9120666666666679</c:v>
                </c:pt>
                <c:pt idx="59">
                  <c:v>10.079050000000002</c:v>
                </c:pt>
                <c:pt idx="60">
                  <c:v>10.256583333333332</c:v>
                </c:pt>
                <c:pt idx="61">
                  <c:v>10.423450000000003</c:v>
                </c:pt>
                <c:pt idx="62">
                  <c:v>10.59028333333333</c:v>
                </c:pt>
                <c:pt idx="63">
                  <c:v>10.75723333333333</c:v>
                </c:pt>
                <c:pt idx="64">
                  <c:v>10.92408333333333</c:v>
                </c:pt>
                <c:pt idx="65">
                  <c:v>11.090950000000001</c:v>
                </c:pt>
                <c:pt idx="66">
                  <c:v>11.25783333333333</c:v>
                </c:pt>
                <c:pt idx="67">
                  <c:v>11.424666666666672</c:v>
                </c:pt>
                <c:pt idx="68">
                  <c:v>11.59155</c:v>
                </c:pt>
                <c:pt idx="69">
                  <c:v>11.765066666666671</c:v>
                </c:pt>
                <c:pt idx="70">
                  <c:v>11.93188333333333</c:v>
                </c:pt>
                <c:pt idx="71">
                  <c:v>12.098700000000001</c:v>
                </c:pt>
                <c:pt idx="72">
                  <c:v>12.266466666666672</c:v>
                </c:pt>
                <c:pt idx="73">
                  <c:v>12.43331666666667</c:v>
                </c:pt>
                <c:pt idx="74">
                  <c:v>12.600150000000001</c:v>
                </c:pt>
                <c:pt idx="75">
                  <c:v>12.76696666666667</c:v>
                </c:pt>
                <c:pt idx="76">
                  <c:v>12.94306666666667</c:v>
                </c:pt>
                <c:pt idx="77">
                  <c:v>13.118500000000001</c:v>
                </c:pt>
                <c:pt idx="78">
                  <c:v>13.28536666666667</c:v>
                </c:pt>
                <c:pt idx="79">
                  <c:v>13.453133333333332</c:v>
                </c:pt>
                <c:pt idx="80">
                  <c:v>13.62</c:v>
                </c:pt>
                <c:pt idx="81">
                  <c:v>13.964583333333332</c:v>
                </c:pt>
                <c:pt idx="82">
                  <c:v>14.168950000000001</c:v>
                </c:pt>
                <c:pt idx="83">
                  <c:v>14.39465</c:v>
                </c:pt>
                <c:pt idx="84">
                  <c:v>14.561500000000002</c:v>
                </c:pt>
                <c:pt idx="85">
                  <c:v>14.755433333333334</c:v>
                </c:pt>
                <c:pt idx="86">
                  <c:v>14.965833333333334</c:v>
                </c:pt>
                <c:pt idx="87">
                  <c:v>15.185183333333329</c:v>
                </c:pt>
                <c:pt idx="88">
                  <c:v>15.41126666666667</c:v>
                </c:pt>
                <c:pt idx="89">
                  <c:v>15.578050000000001</c:v>
                </c:pt>
                <c:pt idx="90">
                  <c:v>15.744949999999999</c:v>
                </c:pt>
                <c:pt idx="91">
                  <c:v>15.911800000000001</c:v>
                </c:pt>
                <c:pt idx="92">
                  <c:v>16.07865</c:v>
                </c:pt>
                <c:pt idx="93">
                  <c:v>16.248533333333317</c:v>
                </c:pt>
                <c:pt idx="94">
                  <c:v>16.42401666666667</c:v>
                </c:pt>
                <c:pt idx="95">
                  <c:v>16.671466666666674</c:v>
                </c:pt>
                <c:pt idx="96">
                  <c:v>16.90025</c:v>
                </c:pt>
                <c:pt idx="97">
                  <c:v>17.339250000000003</c:v>
                </c:pt>
                <c:pt idx="98">
                  <c:v>17.80363333333332</c:v>
                </c:pt>
                <c:pt idx="99">
                  <c:v>18.089583333333319</c:v>
                </c:pt>
                <c:pt idx="100">
                  <c:v>18.579733333333319</c:v>
                </c:pt>
                <c:pt idx="101">
                  <c:v>18.74646666666667</c:v>
                </c:pt>
                <c:pt idx="102">
                  <c:v>18.975283333333319</c:v>
                </c:pt>
                <c:pt idx="103">
                  <c:v>19.185083333333321</c:v>
                </c:pt>
                <c:pt idx="104">
                  <c:v>19.427516666666669</c:v>
                </c:pt>
                <c:pt idx="105">
                  <c:v>19.718399999999995</c:v>
                </c:pt>
                <c:pt idx="106">
                  <c:v>19.935033333333319</c:v>
                </c:pt>
                <c:pt idx="107">
                  <c:v>20.101783333333323</c:v>
                </c:pt>
                <c:pt idx="108">
                  <c:v>20.268666666666672</c:v>
                </c:pt>
                <c:pt idx="109">
                  <c:v>20.436499999999995</c:v>
                </c:pt>
                <c:pt idx="110">
                  <c:v>20.639066666666672</c:v>
                </c:pt>
                <c:pt idx="111">
                  <c:v>20.922483333333322</c:v>
                </c:pt>
                <c:pt idx="112">
                  <c:v>21.089266666666671</c:v>
                </c:pt>
                <c:pt idx="113">
                  <c:v>21.25613333333332</c:v>
                </c:pt>
                <c:pt idx="114">
                  <c:v>21.423100000000002</c:v>
                </c:pt>
                <c:pt idx="115">
                  <c:v>21.589950000000005</c:v>
                </c:pt>
                <c:pt idx="116">
                  <c:v>21.777349999999991</c:v>
                </c:pt>
                <c:pt idx="117">
                  <c:v>22.07855</c:v>
                </c:pt>
                <c:pt idx="118">
                  <c:v>22.668983333333323</c:v>
                </c:pt>
                <c:pt idx="119">
                  <c:v>22.938399999999998</c:v>
                </c:pt>
                <c:pt idx="120">
                  <c:v>23.521000000000001</c:v>
                </c:pt>
                <c:pt idx="121">
                  <c:v>24.888750000000002</c:v>
                </c:pt>
                <c:pt idx="122">
                  <c:v>25.05545</c:v>
                </c:pt>
                <c:pt idx="123">
                  <c:v>25.222149999999992</c:v>
                </c:pt>
                <c:pt idx="124">
                  <c:v>25.38891666666667</c:v>
                </c:pt>
                <c:pt idx="125">
                  <c:v>25.555766666666671</c:v>
                </c:pt>
                <c:pt idx="126">
                  <c:v>25.722566666666669</c:v>
                </c:pt>
                <c:pt idx="127">
                  <c:v>25.889283333333321</c:v>
                </c:pt>
                <c:pt idx="128">
                  <c:v>26.056049999999995</c:v>
                </c:pt>
                <c:pt idx="129">
                  <c:v>26.222899999999996</c:v>
                </c:pt>
                <c:pt idx="130">
                  <c:v>26.38976666666667</c:v>
                </c:pt>
                <c:pt idx="131">
                  <c:v>26.55661666666667</c:v>
                </c:pt>
                <c:pt idx="132">
                  <c:v>26.72345</c:v>
                </c:pt>
                <c:pt idx="133">
                  <c:v>26.8903</c:v>
                </c:pt>
                <c:pt idx="134">
                  <c:v>27.057150000000004</c:v>
                </c:pt>
                <c:pt idx="135">
                  <c:v>27.224016666666671</c:v>
                </c:pt>
                <c:pt idx="136">
                  <c:v>27.381499999999996</c:v>
                </c:pt>
                <c:pt idx="137">
                  <c:v>27.548433333333321</c:v>
                </c:pt>
                <c:pt idx="138">
                  <c:v>27.715350000000001</c:v>
                </c:pt>
                <c:pt idx="139">
                  <c:v>27.88218333333332</c:v>
                </c:pt>
                <c:pt idx="140">
                  <c:v>28.04901666666667</c:v>
                </c:pt>
                <c:pt idx="141">
                  <c:v>28.215866666666674</c:v>
                </c:pt>
                <c:pt idx="142">
                  <c:v>28.382650000000002</c:v>
                </c:pt>
                <c:pt idx="143">
                  <c:v>28.549499999999991</c:v>
                </c:pt>
                <c:pt idx="144">
                  <c:v>28.716349999999991</c:v>
                </c:pt>
                <c:pt idx="145">
                  <c:v>28.883199999999995</c:v>
                </c:pt>
                <c:pt idx="146">
                  <c:v>29.050049999999995</c:v>
                </c:pt>
                <c:pt idx="147">
                  <c:v>29.216916666666673</c:v>
                </c:pt>
                <c:pt idx="148">
                  <c:v>29.383800000000001</c:v>
                </c:pt>
                <c:pt idx="149">
                  <c:v>29.550683333333321</c:v>
                </c:pt>
                <c:pt idx="150">
                  <c:v>29.717516666666668</c:v>
                </c:pt>
                <c:pt idx="151">
                  <c:v>29.851533333333325</c:v>
                </c:pt>
                <c:pt idx="152">
                  <c:v>30.019116666666672</c:v>
                </c:pt>
                <c:pt idx="153">
                  <c:v>30.273166666666668</c:v>
                </c:pt>
                <c:pt idx="154">
                  <c:v>30.583883333333326</c:v>
                </c:pt>
                <c:pt idx="155">
                  <c:v>30.819350000000004</c:v>
                </c:pt>
                <c:pt idx="156">
                  <c:v>31.064733333333322</c:v>
                </c:pt>
                <c:pt idx="157">
                  <c:v>32.021016666666654</c:v>
                </c:pt>
                <c:pt idx="158">
                  <c:v>32.850466666666641</c:v>
                </c:pt>
                <c:pt idx="159">
                  <c:v>33.139250000000004</c:v>
                </c:pt>
                <c:pt idx="160">
                  <c:v>33.306016666666643</c:v>
                </c:pt>
                <c:pt idx="161">
                  <c:v>33.567150000000005</c:v>
                </c:pt>
                <c:pt idx="162">
                  <c:v>33.949216666666644</c:v>
                </c:pt>
                <c:pt idx="163">
                  <c:v>34.192250000000008</c:v>
                </c:pt>
                <c:pt idx="164">
                  <c:v>34.984449999999995</c:v>
                </c:pt>
                <c:pt idx="165">
                  <c:v>36.110716666666654</c:v>
                </c:pt>
                <c:pt idx="166">
                  <c:v>36.365500000000004</c:v>
                </c:pt>
                <c:pt idx="167">
                  <c:v>36.576283333333336</c:v>
                </c:pt>
                <c:pt idx="168">
                  <c:v>37.022850000000005</c:v>
                </c:pt>
                <c:pt idx="169">
                  <c:v>38.152983333333324</c:v>
                </c:pt>
                <c:pt idx="170">
                  <c:v>38.569083333333325</c:v>
                </c:pt>
                <c:pt idx="171">
                  <c:v>38.870350000000002</c:v>
                </c:pt>
                <c:pt idx="172">
                  <c:v>40.47198333333332</c:v>
                </c:pt>
                <c:pt idx="173">
                  <c:v>40.755083333333324</c:v>
                </c:pt>
                <c:pt idx="174">
                  <c:v>42.502366666666653</c:v>
                </c:pt>
                <c:pt idx="175">
                  <c:v>42.669150000000009</c:v>
                </c:pt>
                <c:pt idx="176">
                  <c:v>42.933733333333343</c:v>
                </c:pt>
                <c:pt idx="177">
                  <c:v>43.154833333333336</c:v>
                </c:pt>
                <c:pt idx="178">
                  <c:v>44.609066666666649</c:v>
                </c:pt>
                <c:pt idx="179">
                  <c:v>44.926150000000007</c:v>
                </c:pt>
                <c:pt idx="180">
                  <c:v>45.247050000000002</c:v>
                </c:pt>
                <c:pt idx="181">
                  <c:v>46.087883333333316</c:v>
                </c:pt>
                <c:pt idx="182">
                  <c:v>46.74351666666665</c:v>
                </c:pt>
                <c:pt idx="183">
                  <c:v>46.910266666666637</c:v>
                </c:pt>
                <c:pt idx="184">
                  <c:v>47.07705</c:v>
                </c:pt>
                <c:pt idx="185">
                  <c:v>47.282833333333343</c:v>
                </c:pt>
                <c:pt idx="186">
                  <c:v>47.759383333333325</c:v>
                </c:pt>
                <c:pt idx="187">
                  <c:v>48.557683333333323</c:v>
                </c:pt>
                <c:pt idx="188">
                  <c:v>49.825083333333325</c:v>
                </c:pt>
                <c:pt idx="189">
                  <c:v>50.068700000000007</c:v>
                </c:pt>
                <c:pt idx="190">
                  <c:v>50.261316666666666</c:v>
                </c:pt>
                <c:pt idx="191">
                  <c:v>50.428083333333326</c:v>
                </c:pt>
                <c:pt idx="192">
                  <c:v>50.594966666666643</c:v>
                </c:pt>
                <c:pt idx="193">
                  <c:v>50.761850000000003</c:v>
                </c:pt>
                <c:pt idx="194">
                  <c:v>51.073600000000006</c:v>
                </c:pt>
                <c:pt idx="195">
                  <c:v>51.5276</c:v>
                </c:pt>
                <c:pt idx="196">
                  <c:v>51.706633333333343</c:v>
                </c:pt>
                <c:pt idx="197">
                  <c:v>51.873366666666648</c:v>
                </c:pt>
                <c:pt idx="198">
                  <c:v>52.360983333333323</c:v>
                </c:pt>
                <c:pt idx="199">
                  <c:v>52.794483333333325</c:v>
                </c:pt>
                <c:pt idx="200">
                  <c:v>53.812683333333318</c:v>
                </c:pt>
                <c:pt idx="201">
                  <c:v>54.055583333333324</c:v>
                </c:pt>
                <c:pt idx="202">
                  <c:v>54.367816666666656</c:v>
                </c:pt>
                <c:pt idx="203">
                  <c:v>55.817299999999996</c:v>
                </c:pt>
                <c:pt idx="204">
                  <c:v>57.285533333333333</c:v>
                </c:pt>
                <c:pt idx="205">
                  <c:v>57.568866666666644</c:v>
                </c:pt>
                <c:pt idx="206">
                  <c:v>58.275083333333328</c:v>
                </c:pt>
                <c:pt idx="207">
                  <c:v>59.090516666666666</c:v>
                </c:pt>
                <c:pt idx="208">
                  <c:v>59.336400000000005</c:v>
                </c:pt>
                <c:pt idx="209">
                  <c:v>59.62041666666665</c:v>
                </c:pt>
                <c:pt idx="210">
                  <c:v>59.787300000000002</c:v>
                </c:pt>
                <c:pt idx="211">
                  <c:v>60.402416666666653</c:v>
                </c:pt>
                <c:pt idx="212">
                  <c:v>60.693083333333327</c:v>
                </c:pt>
                <c:pt idx="213">
                  <c:v>61.506133333333331</c:v>
                </c:pt>
                <c:pt idx="214">
                  <c:v>62.645400000000002</c:v>
                </c:pt>
                <c:pt idx="215">
                  <c:v>62.834383333333321</c:v>
                </c:pt>
                <c:pt idx="216">
                  <c:v>63.001216666666643</c:v>
                </c:pt>
                <c:pt idx="217">
                  <c:v>63.246016666666655</c:v>
                </c:pt>
                <c:pt idx="218">
                  <c:v>63.422550000000008</c:v>
                </c:pt>
                <c:pt idx="219">
                  <c:v>63.772366666666663</c:v>
                </c:pt>
                <c:pt idx="220">
                  <c:v>64.089166666666671</c:v>
                </c:pt>
                <c:pt idx="221">
                  <c:v>64.523633333333322</c:v>
                </c:pt>
                <c:pt idx="222">
                  <c:v>65.423866666666669</c:v>
                </c:pt>
                <c:pt idx="223">
                  <c:v>66.173699999999982</c:v>
                </c:pt>
                <c:pt idx="224">
                  <c:v>66.340549999999993</c:v>
                </c:pt>
                <c:pt idx="225">
                  <c:v>66.507433333333339</c:v>
                </c:pt>
                <c:pt idx="226">
                  <c:v>66.790933333333328</c:v>
                </c:pt>
                <c:pt idx="227">
                  <c:v>67.147016666666673</c:v>
                </c:pt>
                <c:pt idx="228">
                  <c:v>67.974283333333332</c:v>
                </c:pt>
                <c:pt idx="229">
                  <c:v>68.142200000000003</c:v>
                </c:pt>
                <c:pt idx="230">
                  <c:v>68.61526666666667</c:v>
                </c:pt>
                <c:pt idx="231">
                  <c:v>68.908533333333338</c:v>
                </c:pt>
                <c:pt idx="232">
                  <c:v>69.456833333333321</c:v>
                </c:pt>
                <c:pt idx="233">
                  <c:v>69.768299999999996</c:v>
                </c:pt>
                <c:pt idx="234">
                  <c:v>70.009316666666649</c:v>
                </c:pt>
                <c:pt idx="235">
                  <c:v>70.264433333333329</c:v>
                </c:pt>
                <c:pt idx="236">
                  <c:v>70.431200000000018</c:v>
                </c:pt>
                <c:pt idx="237">
                  <c:v>70.730166666666662</c:v>
                </c:pt>
                <c:pt idx="238">
                  <c:v>71.401533333333333</c:v>
                </c:pt>
                <c:pt idx="239">
                  <c:v>72.565283333333312</c:v>
                </c:pt>
                <c:pt idx="240">
                  <c:v>73.433766666666671</c:v>
                </c:pt>
                <c:pt idx="241">
                  <c:v>74.587833333333322</c:v>
                </c:pt>
                <c:pt idx="242">
                  <c:v>75.404033333333331</c:v>
                </c:pt>
                <c:pt idx="243">
                  <c:v>77.504916666666674</c:v>
                </c:pt>
                <c:pt idx="244">
                  <c:v>78.43513333333334</c:v>
                </c:pt>
                <c:pt idx="245">
                  <c:v>80.50643333333332</c:v>
                </c:pt>
                <c:pt idx="246">
                  <c:v>81.043933333333328</c:v>
                </c:pt>
                <c:pt idx="247">
                  <c:v>82.551966666666672</c:v>
                </c:pt>
                <c:pt idx="248">
                  <c:v>83.641650000000013</c:v>
                </c:pt>
                <c:pt idx="249">
                  <c:v>83.822083333333325</c:v>
                </c:pt>
                <c:pt idx="250">
                  <c:v>84.602733333333305</c:v>
                </c:pt>
                <c:pt idx="251">
                  <c:v>86.370249999999999</c:v>
                </c:pt>
                <c:pt idx="252">
                  <c:v>86.925366666666648</c:v>
                </c:pt>
                <c:pt idx="253">
                  <c:v>87.645066666666651</c:v>
                </c:pt>
                <c:pt idx="254">
                  <c:v>87.811816666666672</c:v>
                </c:pt>
                <c:pt idx="255">
                  <c:v>88.23845</c:v>
                </c:pt>
                <c:pt idx="256">
                  <c:v>88.481083333333331</c:v>
                </c:pt>
                <c:pt idx="257">
                  <c:v>88.739533333333313</c:v>
                </c:pt>
                <c:pt idx="258">
                  <c:v>89.807633333333328</c:v>
                </c:pt>
                <c:pt idx="259">
                  <c:v>90.558250000000001</c:v>
                </c:pt>
                <c:pt idx="260">
                  <c:v>91.870683333333318</c:v>
                </c:pt>
                <c:pt idx="261">
                  <c:v>92.201650000000015</c:v>
                </c:pt>
                <c:pt idx="262">
                  <c:v>94.423783333333319</c:v>
                </c:pt>
                <c:pt idx="263">
                  <c:v>94.920216666666661</c:v>
                </c:pt>
                <c:pt idx="264">
                  <c:v>95.510750000000002</c:v>
                </c:pt>
                <c:pt idx="265">
                  <c:v>95.790883333333312</c:v>
                </c:pt>
                <c:pt idx="266">
                  <c:v>96.46575</c:v>
                </c:pt>
                <c:pt idx="267">
                  <c:v>96.974766666666653</c:v>
                </c:pt>
                <c:pt idx="268">
                  <c:v>98.425566666666668</c:v>
                </c:pt>
                <c:pt idx="269">
                  <c:v>98.891549999999995</c:v>
                </c:pt>
                <c:pt idx="270">
                  <c:v>100.4752</c:v>
                </c:pt>
                <c:pt idx="271">
                  <c:v>101.54073333333331</c:v>
                </c:pt>
                <c:pt idx="272">
                  <c:v>102.67531666666667</c:v>
                </c:pt>
                <c:pt idx="273">
                  <c:v>103.7771166666667</c:v>
                </c:pt>
                <c:pt idx="274">
                  <c:v>104.67278333333327</c:v>
                </c:pt>
                <c:pt idx="275">
                  <c:v>105.92571666666669</c:v>
                </c:pt>
                <c:pt idx="276">
                  <c:v>106.5940833333333</c:v>
                </c:pt>
                <c:pt idx="277">
                  <c:v>107.04276666666668</c:v>
                </c:pt>
                <c:pt idx="278">
                  <c:v>107.56</c:v>
                </c:pt>
                <c:pt idx="279">
                  <c:v>108.16031666666669</c:v>
                </c:pt>
                <c:pt idx="280">
                  <c:v>108.40085000000002</c:v>
                </c:pt>
                <c:pt idx="281">
                  <c:v>109.09418333333332</c:v>
                </c:pt>
                <c:pt idx="282">
                  <c:v>110.46063333333332</c:v>
                </c:pt>
                <c:pt idx="283">
                  <c:v>111.3275166666667</c:v>
                </c:pt>
                <c:pt idx="284">
                  <c:v>111.58529999999999</c:v>
                </c:pt>
                <c:pt idx="285">
                  <c:v>111.77868333333329</c:v>
                </c:pt>
                <c:pt idx="286">
                  <c:v>112.0493666666667</c:v>
                </c:pt>
                <c:pt idx="287">
                  <c:v>112.21611666666669</c:v>
                </c:pt>
                <c:pt idx="288">
                  <c:v>112.38296666666669</c:v>
                </c:pt>
                <c:pt idx="289">
                  <c:v>112.65431666666669</c:v>
                </c:pt>
                <c:pt idx="290">
                  <c:v>113.15470000000001</c:v>
                </c:pt>
                <c:pt idx="291">
                  <c:v>113.33884999999998</c:v>
                </c:pt>
                <c:pt idx="292">
                  <c:v>113.506</c:v>
                </c:pt>
                <c:pt idx="293">
                  <c:v>113.69103333333328</c:v>
                </c:pt>
                <c:pt idx="294">
                  <c:v>113.8579166666667</c:v>
                </c:pt>
                <c:pt idx="295">
                  <c:v>114.0775</c:v>
                </c:pt>
                <c:pt idx="296">
                  <c:v>114.53435</c:v>
                </c:pt>
                <c:pt idx="297">
                  <c:v>114.83086666666668</c:v>
                </c:pt>
                <c:pt idx="298">
                  <c:v>115.2874333333333</c:v>
                </c:pt>
                <c:pt idx="299">
                  <c:v>115.62430000000001</c:v>
                </c:pt>
                <c:pt idx="300">
                  <c:v>115.79113333333332</c:v>
                </c:pt>
                <c:pt idx="301">
                  <c:v>117.56920000000001</c:v>
                </c:pt>
                <c:pt idx="302">
                  <c:v>117.8152666666667</c:v>
                </c:pt>
                <c:pt idx="303">
                  <c:v>118.13175</c:v>
                </c:pt>
                <c:pt idx="304">
                  <c:v>118.7956166666667</c:v>
                </c:pt>
                <c:pt idx="305">
                  <c:v>118.9630166666667</c:v>
                </c:pt>
                <c:pt idx="306">
                  <c:v>119.12984999999999</c:v>
                </c:pt>
                <c:pt idx="307">
                  <c:v>119.71321666666671</c:v>
                </c:pt>
                <c:pt idx="308">
                  <c:v>119.94785000000002</c:v>
                </c:pt>
                <c:pt idx="309">
                  <c:v>120.15241666666668</c:v>
                </c:pt>
                <c:pt idx="310">
                  <c:v>120.7689833333333</c:v>
                </c:pt>
                <c:pt idx="311">
                  <c:v>122.75503333333329</c:v>
                </c:pt>
                <c:pt idx="312">
                  <c:v>124.2585</c:v>
                </c:pt>
                <c:pt idx="313">
                  <c:v>124.42531666666669</c:v>
                </c:pt>
                <c:pt idx="314">
                  <c:v>124.5922166666667</c:v>
                </c:pt>
                <c:pt idx="315">
                  <c:v>124.7590666666667</c:v>
                </c:pt>
                <c:pt idx="316">
                  <c:v>124.92593333333329</c:v>
                </c:pt>
                <c:pt idx="317">
                  <c:v>125.0928</c:v>
                </c:pt>
                <c:pt idx="318">
                  <c:v>125.2599166666667</c:v>
                </c:pt>
                <c:pt idx="319">
                  <c:v>125.4267</c:v>
                </c:pt>
                <c:pt idx="320">
                  <c:v>125.59354999999999</c:v>
                </c:pt>
                <c:pt idx="321">
                  <c:v>125.7603666666667</c:v>
                </c:pt>
                <c:pt idx="322">
                  <c:v>125.92740000000002</c:v>
                </c:pt>
                <c:pt idx="323">
                  <c:v>126.09423333333332</c:v>
                </c:pt>
                <c:pt idx="324">
                  <c:v>126.26118333333332</c:v>
                </c:pt>
                <c:pt idx="325">
                  <c:v>126.42795000000001</c:v>
                </c:pt>
                <c:pt idx="326">
                  <c:v>126.5948666666667</c:v>
                </c:pt>
                <c:pt idx="327">
                  <c:v>126.7617166666667</c:v>
                </c:pt>
                <c:pt idx="328">
                  <c:v>126.92855</c:v>
                </c:pt>
                <c:pt idx="329">
                  <c:v>127.09536666666671</c:v>
                </c:pt>
                <c:pt idx="330">
                  <c:v>127.26224999999999</c:v>
                </c:pt>
                <c:pt idx="331">
                  <c:v>127.4291333333333</c:v>
                </c:pt>
                <c:pt idx="332">
                  <c:v>127.5959</c:v>
                </c:pt>
                <c:pt idx="333">
                  <c:v>127.76273333333329</c:v>
                </c:pt>
                <c:pt idx="334">
                  <c:v>127.9295833333333</c:v>
                </c:pt>
                <c:pt idx="335">
                  <c:v>128.09640000000002</c:v>
                </c:pt>
                <c:pt idx="336">
                  <c:v>128.26348333333331</c:v>
                </c:pt>
                <c:pt idx="337">
                  <c:v>128.43035</c:v>
                </c:pt>
                <c:pt idx="338">
                  <c:v>128.59731666666673</c:v>
                </c:pt>
                <c:pt idx="339">
                  <c:v>128.76418333333331</c:v>
                </c:pt>
                <c:pt idx="340">
                  <c:v>128.93103333333332</c:v>
                </c:pt>
                <c:pt idx="341">
                  <c:v>129.09791666666669</c:v>
                </c:pt>
                <c:pt idx="342">
                  <c:v>129.2647833333333</c:v>
                </c:pt>
                <c:pt idx="343">
                  <c:v>129.43165000000002</c:v>
                </c:pt>
                <c:pt idx="344">
                  <c:v>130.32845000000003</c:v>
                </c:pt>
                <c:pt idx="345">
                  <c:v>130.87476666666666</c:v>
                </c:pt>
                <c:pt idx="346">
                  <c:v>131.93691666666669</c:v>
                </c:pt>
                <c:pt idx="347">
                  <c:v>133.49780000000001</c:v>
                </c:pt>
                <c:pt idx="348">
                  <c:v>133.96051666666671</c:v>
                </c:pt>
                <c:pt idx="349">
                  <c:v>134.99518333333333</c:v>
                </c:pt>
                <c:pt idx="350">
                  <c:v>140.19398333333331</c:v>
                </c:pt>
                <c:pt idx="351">
                  <c:v>144.18651666666671</c:v>
                </c:pt>
                <c:pt idx="352">
                  <c:v>148.0351</c:v>
                </c:pt>
                <c:pt idx="353">
                  <c:v>148.20186666666666</c:v>
                </c:pt>
                <c:pt idx="354">
                  <c:v>148.36873333333335</c:v>
                </c:pt>
                <c:pt idx="355">
                  <c:v>148.5356166666667</c:v>
                </c:pt>
                <c:pt idx="356">
                  <c:v>148.70248333333333</c:v>
                </c:pt>
                <c:pt idx="357">
                  <c:v>148.8692666666667</c:v>
                </c:pt>
                <c:pt idx="358">
                  <c:v>149.03611666666669</c:v>
                </c:pt>
                <c:pt idx="359">
                  <c:v>149.20299999999997</c:v>
                </c:pt>
                <c:pt idx="360">
                  <c:v>149.36988333333329</c:v>
                </c:pt>
                <c:pt idx="361">
                  <c:v>149.53678333333329</c:v>
                </c:pt>
                <c:pt idx="362">
                  <c:v>149.7036333333333</c:v>
                </c:pt>
                <c:pt idx="363">
                  <c:v>149.87040000000002</c:v>
                </c:pt>
                <c:pt idx="364">
                  <c:v>150.03726666666671</c:v>
                </c:pt>
                <c:pt idx="365">
                  <c:v>150.20404999999997</c:v>
                </c:pt>
                <c:pt idx="366">
                  <c:v>150.37081666666671</c:v>
                </c:pt>
                <c:pt idx="367">
                  <c:v>150.53768333333329</c:v>
                </c:pt>
                <c:pt idx="368">
                  <c:v>150.70454999999995</c:v>
                </c:pt>
                <c:pt idx="369">
                  <c:v>150.87146666666669</c:v>
                </c:pt>
                <c:pt idx="370">
                  <c:v>151.03831666666673</c:v>
                </c:pt>
                <c:pt idx="371">
                  <c:v>151.20516666666668</c:v>
                </c:pt>
                <c:pt idx="372">
                  <c:v>151.37201666666672</c:v>
                </c:pt>
                <c:pt idx="373">
                  <c:v>151.53886666666671</c:v>
                </c:pt>
                <c:pt idx="374">
                  <c:v>151.70571666666666</c:v>
                </c:pt>
                <c:pt idx="375">
                  <c:v>151.87260000000001</c:v>
                </c:pt>
                <c:pt idx="376">
                  <c:v>152.0394666666667</c:v>
                </c:pt>
                <c:pt idx="377">
                  <c:v>152.20631666666671</c:v>
                </c:pt>
                <c:pt idx="378">
                  <c:v>152.37335000000002</c:v>
                </c:pt>
                <c:pt idx="379">
                  <c:v>152.5403666666667</c:v>
                </c:pt>
                <c:pt idx="380">
                  <c:v>152.7072666666667</c:v>
                </c:pt>
                <c:pt idx="381">
                  <c:v>152.87411666666671</c:v>
                </c:pt>
                <c:pt idx="382">
                  <c:v>153.04094999999998</c:v>
                </c:pt>
                <c:pt idx="383">
                  <c:v>153.71884999999997</c:v>
                </c:pt>
                <c:pt idx="384">
                  <c:v>155.12056666666666</c:v>
                </c:pt>
                <c:pt idx="385">
                  <c:v>156.29769999999999</c:v>
                </c:pt>
                <c:pt idx="386">
                  <c:v>159.63646666666671</c:v>
                </c:pt>
                <c:pt idx="387">
                  <c:v>162.05415000000002</c:v>
                </c:pt>
                <c:pt idx="388">
                  <c:v>162.2209666666667</c:v>
                </c:pt>
                <c:pt idx="389">
                  <c:v>162.38781666666674</c:v>
                </c:pt>
                <c:pt idx="390">
                  <c:v>162.55468333333329</c:v>
                </c:pt>
                <c:pt idx="391">
                  <c:v>162.72156666666666</c:v>
                </c:pt>
                <c:pt idx="392">
                  <c:v>162.88843333333338</c:v>
                </c:pt>
                <c:pt idx="393">
                  <c:v>163.05533333333332</c:v>
                </c:pt>
                <c:pt idx="394">
                  <c:v>163.22210000000001</c:v>
                </c:pt>
                <c:pt idx="395">
                  <c:v>163.38896666666673</c:v>
                </c:pt>
                <c:pt idx="396">
                  <c:v>163.55628333333334</c:v>
                </c:pt>
                <c:pt idx="397">
                  <c:v>163.7233166666667</c:v>
                </c:pt>
                <c:pt idx="398">
                  <c:v>163.89016666666669</c:v>
                </c:pt>
                <c:pt idx="399">
                  <c:v>164.05723333333336</c:v>
                </c:pt>
                <c:pt idx="400">
                  <c:v>164.22409999999999</c:v>
                </c:pt>
                <c:pt idx="401">
                  <c:v>164.39095</c:v>
                </c:pt>
                <c:pt idx="402">
                  <c:v>164.55776666666671</c:v>
                </c:pt>
                <c:pt idx="403">
                  <c:v>164.72453333333331</c:v>
                </c:pt>
                <c:pt idx="404">
                  <c:v>164.89141666666671</c:v>
                </c:pt>
                <c:pt idx="405">
                  <c:v>165.05826666666673</c:v>
                </c:pt>
                <c:pt idx="406">
                  <c:v>165.22514999999999</c:v>
                </c:pt>
                <c:pt idx="407">
                  <c:v>165.39201666666673</c:v>
                </c:pt>
                <c:pt idx="408">
                  <c:v>165.55890000000002</c:v>
                </c:pt>
                <c:pt idx="409">
                  <c:v>165.72573333333332</c:v>
                </c:pt>
                <c:pt idx="410">
                  <c:v>165.89258333333333</c:v>
                </c:pt>
                <c:pt idx="411">
                  <c:v>166.05945</c:v>
                </c:pt>
                <c:pt idx="412">
                  <c:v>166.22631666666669</c:v>
                </c:pt>
                <c:pt idx="413">
                  <c:v>166.39318333333333</c:v>
                </c:pt>
                <c:pt idx="414">
                  <c:v>166.56</c:v>
                </c:pt>
                <c:pt idx="415">
                  <c:v>166.7269</c:v>
                </c:pt>
                <c:pt idx="416">
                  <c:v>166.89373333333333</c:v>
                </c:pt>
                <c:pt idx="417">
                  <c:v>167.0606166666667</c:v>
                </c:pt>
                <c:pt idx="418">
                  <c:v>168.25483333333329</c:v>
                </c:pt>
                <c:pt idx="419">
                  <c:v>169.35661666666672</c:v>
                </c:pt>
                <c:pt idx="420">
                  <c:v>172.52876666666671</c:v>
                </c:pt>
                <c:pt idx="421">
                  <c:v>174.14473333333331</c:v>
                </c:pt>
                <c:pt idx="422">
                  <c:v>175.12678333333329</c:v>
                </c:pt>
                <c:pt idx="423">
                  <c:v>175.29354999999995</c:v>
                </c:pt>
                <c:pt idx="424">
                  <c:v>175.53851666666671</c:v>
                </c:pt>
                <c:pt idx="425">
                  <c:v>176.33323333333334</c:v>
                </c:pt>
                <c:pt idx="426">
                  <c:v>177.2790333333333</c:v>
                </c:pt>
                <c:pt idx="427">
                  <c:v>178.79203333333334</c:v>
                </c:pt>
                <c:pt idx="428">
                  <c:v>179.2808666666667</c:v>
                </c:pt>
                <c:pt idx="429">
                  <c:v>179.94638333333333</c:v>
                </c:pt>
                <c:pt idx="430">
                  <c:v>180.24346666666668</c:v>
                </c:pt>
                <c:pt idx="431">
                  <c:v>180.68550000000002</c:v>
                </c:pt>
                <c:pt idx="432">
                  <c:v>182.77889999999999</c:v>
                </c:pt>
                <c:pt idx="433">
                  <c:v>183.35196666666673</c:v>
                </c:pt>
                <c:pt idx="434">
                  <c:v>184.54243333333332</c:v>
                </c:pt>
                <c:pt idx="435">
                  <c:v>185.79959999999997</c:v>
                </c:pt>
                <c:pt idx="436">
                  <c:v>186.47241666666673</c:v>
                </c:pt>
                <c:pt idx="437">
                  <c:v>188.48426666666671</c:v>
                </c:pt>
                <c:pt idx="438">
                  <c:v>190.47831666666673</c:v>
                </c:pt>
                <c:pt idx="439">
                  <c:v>192.32901666666669</c:v>
                </c:pt>
              </c:numCache>
            </c:numRef>
          </c:xVal>
          <c:yVal>
            <c:numRef>
              <c:f>Sheet3!$G$2:$G$441</c:f>
              <c:numCache>
                <c:formatCode>0%</c:formatCode>
                <c:ptCount val="4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0.99</c:v>
                </c:pt>
                <c:pt idx="103">
                  <c:v>0.99</c:v>
                </c:pt>
                <c:pt idx="104">
                  <c:v>0.99</c:v>
                </c:pt>
                <c:pt idx="105">
                  <c:v>0.99</c:v>
                </c:pt>
                <c:pt idx="106">
                  <c:v>0.99</c:v>
                </c:pt>
                <c:pt idx="107">
                  <c:v>0.99</c:v>
                </c:pt>
                <c:pt idx="108">
                  <c:v>0.99</c:v>
                </c:pt>
                <c:pt idx="109">
                  <c:v>0.99</c:v>
                </c:pt>
                <c:pt idx="110">
                  <c:v>0.99</c:v>
                </c:pt>
                <c:pt idx="111">
                  <c:v>0.99</c:v>
                </c:pt>
                <c:pt idx="112">
                  <c:v>0.99</c:v>
                </c:pt>
                <c:pt idx="113">
                  <c:v>0.99</c:v>
                </c:pt>
                <c:pt idx="114">
                  <c:v>0.99</c:v>
                </c:pt>
                <c:pt idx="115">
                  <c:v>0.99</c:v>
                </c:pt>
                <c:pt idx="116">
                  <c:v>0.99</c:v>
                </c:pt>
                <c:pt idx="117">
                  <c:v>0.99</c:v>
                </c:pt>
                <c:pt idx="118">
                  <c:v>0.99</c:v>
                </c:pt>
                <c:pt idx="119">
                  <c:v>0.99</c:v>
                </c:pt>
                <c:pt idx="120">
                  <c:v>0.99</c:v>
                </c:pt>
                <c:pt idx="121">
                  <c:v>0.99</c:v>
                </c:pt>
                <c:pt idx="122">
                  <c:v>0.99</c:v>
                </c:pt>
                <c:pt idx="123">
                  <c:v>0.99</c:v>
                </c:pt>
                <c:pt idx="124">
                  <c:v>0.99</c:v>
                </c:pt>
                <c:pt idx="125">
                  <c:v>0.99</c:v>
                </c:pt>
                <c:pt idx="126">
                  <c:v>0.99</c:v>
                </c:pt>
                <c:pt idx="127">
                  <c:v>0.99</c:v>
                </c:pt>
                <c:pt idx="128">
                  <c:v>0.99</c:v>
                </c:pt>
                <c:pt idx="129">
                  <c:v>0.99</c:v>
                </c:pt>
                <c:pt idx="130">
                  <c:v>0.99</c:v>
                </c:pt>
                <c:pt idx="131">
                  <c:v>0.99</c:v>
                </c:pt>
                <c:pt idx="132">
                  <c:v>0.99</c:v>
                </c:pt>
                <c:pt idx="133">
                  <c:v>0.99</c:v>
                </c:pt>
                <c:pt idx="134">
                  <c:v>0.99</c:v>
                </c:pt>
                <c:pt idx="135">
                  <c:v>0.99</c:v>
                </c:pt>
                <c:pt idx="136">
                  <c:v>0.99</c:v>
                </c:pt>
                <c:pt idx="137">
                  <c:v>0.99</c:v>
                </c:pt>
                <c:pt idx="138">
                  <c:v>0.99</c:v>
                </c:pt>
                <c:pt idx="139">
                  <c:v>0.99</c:v>
                </c:pt>
                <c:pt idx="140">
                  <c:v>0.99</c:v>
                </c:pt>
                <c:pt idx="141">
                  <c:v>0.99</c:v>
                </c:pt>
                <c:pt idx="142">
                  <c:v>0.99</c:v>
                </c:pt>
                <c:pt idx="143">
                  <c:v>0.98</c:v>
                </c:pt>
                <c:pt idx="144">
                  <c:v>0.98</c:v>
                </c:pt>
                <c:pt idx="145">
                  <c:v>0.98</c:v>
                </c:pt>
                <c:pt idx="146">
                  <c:v>0.98</c:v>
                </c:pt>
                <c:pt idx="147">
                  <c:v>0.98</c:v>
                </c:pt>
                <c:pt idx="148">
                  <c:v>0.98</c:v>
                </c:pt>
                <c:pt idx="149">
                  <c:v>0.98</c:v>
                </c:pt>
                <c:pt idx="150">
                  <c:v>0.98</c:v>
                </c:pt>
                <c:pt idx="151">
                  <c:v>0.98</c:v>
                </c:pt>
                <c:pt idx="152">
                  <c:v>0.98</c:v>
                </c:pt>
                <c:pt idx="153">
                  <c:v>0.98</c:v>
                </c:pt>
                <c:pt idx="154">
                  <c:v>0.98</c:v>
                </c:pt>
                <c:pt idx="155">
                  <c:v>0.98</c:v>
                </c:pt>
                <c:pt idx="156">
                  <c:v>0.98</c:v>
                </c:pt>
                <c:pt idx="157">
                  <c:v>0.98</c:v>
                </c:pt>
                <c:pt idx="158">
                  <c:v>0.98</c:v>
                </c:pt>
                <c:pt idx="159">
                  <c:v>0.98</c:v>
                </c:pt>
                <c:pt idx="160">
                  <c:v>0.98</c:v>
                </c:pt>
                <c:pt idx="161">
                  <c:v>0.98</c:v>
                </c:pt>
                <c:pt idx="162">
                  <c:v>0.98</c:v>
                </c:pt>
                <c:pt idx="163">
                  <c:v>0.98</c:v>
                </c:pt>
                <c:pt idx="164">
                  <c:v>0.98</c:v>
                </c:pt>
                <c:pt idx="165">
                  <c:v>0.98</c:v>
                </c:pt>
                <c:pt idx="166">
                  <c:v>0.98</c:v>
                </c:pt>
                <c:pt idx="167">
                  <c:v>0.98</c:v>
                </c:pt>
                <c:pt idx="168">
                  <c:v>0.98</c:v>
                </c:pt>
                <c:pt idx="169">
                  <c:v>0.98</c:v>
                </c:pt>
                <c:pt idx="170">
                  <c:v>0.98</c:v>
                </c:pt>
                <c:pt idx="171">
                  <c:v>0.98</c:v>
                </c:pt>
                <c:pt idx="172">
                  <c:v>0.98</c:v>
                </c:pt>
                <c:pt idx="173">
                  <c:v>0.98</c:v>
                </c:pt>
                <c:pt idx="174">
                  <c:v>0.98</c:v>
                </c:pt>
                <c:pt idx="175">
                  <c:v>0.98</c:v>
                </c:pt>
                <c:pt idx="176">
                  <c:v>0.97</c:v>
                </c:pt>
                <c:pt idx="177">
                  <c:v>0.97</c:v>
                </c:pt>
                <c:pt idx="178">
                  <c:v>0.97</c:v>
                </c:pt>
                <c:pt idx="179">
                  <c:v>0.97</c:v>
                </c:pt>
                <c:pt idx="180">
                  <c:v>0.97</c:v>
                </c:pt>
                <c:pt idx="181">
                  <c:v>0.97</c:v>
                </c:pt>
                <c:pt idx="182">
                  <c:v>0.97</c:v>
                </c:pt>
                <c:pt idx="183">
                  <c:v>0.97</c:v>
                </c:pt>
                <c:pt idx="184">
                  <c:v>0.97</c:v>
                </c:pt>
                <c:pt idx="185">
                  <c:v>0.97</c:v>
                </c:pt>
                <c:pt idx="186">
                  <c:v>0.97</c:v>
                </c:pt>
                <c:pt idx="187">
                  <c:v>0.97</c:v>
                </c:pt>
                <c:pt idx="188">
                  <c:v>0.97</c:v>
                </c:pt>
                <c:pt idx="189">
                  <c:v>0.97</c:v>
                </c:pt>
                <c:pt idx="190">
                  <c:v>0.97</c:v>
                </c:pt>
                <c:pt idx="191">
                  <c:v>0.97</c:v>
                </c:pt>
                <c:pt idx="192">
                  <c:v>0.97</c:v>
                </c:pt>
                <c:pt idx="193">
                  <c:v>0.97</c:v>
                </c:pt>
                <c:pt idx="194">
                  <c:v>0.97</c:v>
                </c:pt>
                <c:pt idx="195">
                  <c:v>0.97</c:v>
                </c:pt>
                <c:pt idx="196">
                  <c:v>0.97</c:v>
                </c:pt>
                <c:pt idx="197">
                  <c:v>0.97</c:v>
                </c:pt>
                <c:pt idx="198">
                  <c:v>0.97</c:v>
                </c:pt>
                <c:pt idx="199">
                  <c:v>0.97</c:v>
                </c:pt>
                <c:pt idx="200">
                  <c:v>0.97</c:v>
                </c:pt>
                <c:pt idx="201">
                  <c:v>0.97</c:v>
                </c:pt>
                <c:pt idx="202">
                  <c:v>0.97</c:v>
                </c:pt>
                <c:pt idx="203">
                  <c:v>0.97</c:v>
                </c:pt>
                <c:pt idx="204">
                  <c:v>0.97</c:v>
                </c:pt>
                <c:pt idx="205">
                  <c:v>0.97</c:v>
                </c:pt>
                <c:pt idx="206">
                  <c:v>0.97</c:v>
                </c:pt>
                <c:pt idx="207">
                  <c:v>0.97</c:v>
                </c:pt>
                <c:pt idx="208">
                  <c:v>0.97</c:v>
                </c:pt>
                <c:pt idx="209">
                  <c:v>0.97</c:v>
                </c:pt>
                <c:pt idx="210">
                  <c:v>0.97</c:v>
                </c:pt>
                <c:pt idx="211">
                  <c:v>0.97</c:v>
                </c:pt>
                <c:pt idx="212">
                  <c:v>0.97</c:v>
                </c:pt>
                <c:pt idx="213">
                  <c:v>0.97</c:v>
                </c:pt>
                <c:pt idx="214">
                  <c:v>0.97</c:v>
                </c:pt>
                <c:pt idx="215">
                  <c:v>0.97</c:v>
                </c:pt>
                <c:pt idx="216">
                  <c:v>0.97</c:v>
                </c:pt>
                <c:pt idx="217">
                  <c:v>0.97</c:v>
                </c:pt>
                <c:pt idx="218">
                  <c:v>0.97</c:v>
                </c:pt>
                <c:pt idx="219">
                  <c:v>0.97</c:v>
                </c:pt>
                <c:pt idx="220">
                  <c:v>0.96000000000000008</c:v>
                </c:pt>
                <c:pt idx="221">
                  <c:v>0.96000000000000008</c:v>
                </c:pt>
                <c:pt idx="222">
                  <c:v>0.96000000000000008</c:v>
                </c:pt>
                <c:pt idx="223">
                  <c:v>0.96000000000000008</c:v>
                </c:pt>
                <c:pt idx="224">
                  <c:v>0.96000000000000008</c:v>
                </c:pt>
                <c:pt idx="225">
                  <c:v>0.96000000000000008</c:v>
                </c:pt>
                <c:pt idx="226">
                  <c:v>0.96000000000000008</c:v>
                </c:pt>
                <c:pt idx="227">
                  <c:v>0.96000000000000008</c:v>
                </c:pt>
                <c:pt idx="228">
                  <c:v>0.96000000000000008</c:v>
                </c:pt>
                <c:pt idx="229">
                  <c:v>0.96000000000000008</c:v>
                </c:pt>
                <c:pt idx="230">
                  <c:v>0.96000000000000008</c:v>
                </c:pt>
                <c:pt idx="231">
                  <c:v>0.96000000000000008</c:v>
                </c:pt>
                <c:pt idx="232">
                  <c:v>0.96000000000000008</c:v>
                </c:pt>
                <c:pt idx="233">
                  <c:v>0.96000000000000008</c:v>
                </c:pt>
                <c:pt idx="234">
                  <c:v>0.96000000000000008</c:v>
                </c:pt>
                <c:pt idx="235">
                  <c:v>0.96000000000000008</c:v>
                </c:pt>
                <c:pt idx="236">
                  <c:v>0.96000000000000008</c:v>
                </c:pt>
                <c:pt idx="237">
                  <c:v>0.96000000000000008</c:v>
                </c:pt>
                <c:pt idx="238">
                  <c:v>0.96000000000000008</c:v>
                </c:pt>
                <c:pt idx="239">
                  <c:v>0.96000000000000008</c:v>
                </c:pt>
                <c:pt idx="240">
                  <c:v>0.96000000000000008</c:v>
                </c:pt>
                <c:pt idx="241">
                  <c:v>0.96000000000000008</c:v>
                </c:pt>
                <c:pt idx="242">
                  <c:v>0.96000000000000008</c:v>
                </c:pt>
                <c:pt idx="243">
                  <c:v>0.96000000000000008</c:v>
                </c:pt>
                <c:pt idx="244">
                  <c:v>0.96000000000000008</c:v>
                </c:pt>
                <c:pt idx="245">
                  <c:v>0.96000000000000008</c:v>
                </c:pt>
                <c:pt idx="246">
                  <c:v>0.96000000000000008</c:v>
                </c:pt>
                <c:pt idx="247">
                  <c:v>0.96000000000000008</c:v>
                </c:pt>
                <c:pt idx="248">
                  <c:v>0.96000000000000008</c:v>
                </c:pt>
                <c:pt idx="249">
                  <c:v>0.96000000000000008</c:v>
                </c:pt>
                <c:pt idx="250">
                  <c:v>0.96000000000000008</c:v>
                </c:pt>
                <c:pt idx="251">
                  <c:v>0.96000000000000008</c:v>
                </c:pt>
                <c:pt idx="252">
                  <c:v>0.96000000000000008</c:v>
                </c:pt>
                <c:pt idx="253">
                  <c:v>0.96000000000000008</c:v>
                </c:pt>
                <c:pt idx="254">
                  <c:v>0.96000000000000008</c:v>
                </c:pt>
                <c:pt idx="255">
                  <c:v>0.96000000000000008</c:v>
                </c:pt>
                <c:pt idx="256">
                  <c:v>0.96000000000000008</c:v>
                </c:pt>
                <c:pt idx="257">
                  <c:v>0.96000000000000008</c:v>
                </c:pt>
                <c:pt idx="258">
                  <c:v>0.96000000000000008</c:v>
                </c:pt>
                <c:pt idx="259">
                  <c:v>0.96000000000000008</c:v>
                </c:pt>
                <c:pt idx="260">
                  <c:v>0.96000000000000008</c:v>
                </c:pt>
                <c:pt idx="261">
                  <c:v>0.96000000000000008</c:v>
                </c:pt>
                <c:pt idx="262">
                  <c:v>0.96000000000000008</c:v>
                </c:pt>
                <c:pt idx="263">
                  <c:v>0.96000000000000008</c:v>
                </c:pt>
                <c:pt idx="264">
                  <c:v>0.96000000000000008</c:v>
                </c:pt>
                <c:pt idx="265">
                  <c:v>0.96000000000000008</c:v>
                </c:pt>
                <c:pt idx="266">
                  <c:v>0.96000000000000008</c:v>
                </c:pt>
                <c:pt idx="267">
                  <c:v>0.96000000000000008</c:v>
                </c:pt>
                <c:pt idx="268">
                  <c:v>0.96000000000000008</c:v>
                </c:pt>
                <c:pt idx="269">
                  <c:v>0.96000000000000008</c:v>
                </c:pt>
                <c:pt idx="270">
                  <c:v>0.96000000000000008</c:v>
                </c:pt>
                <c:pt idx="271">
                  <c:v>0.96000000000000008</c:v>
                </c:pt>
                <c:pt idx="272">
                  <c:v>0.96000000000000008</c:v>
                </c:pt>
                <c:pt idx="273">
                  <c:v>0.96000000000000008</c:v>
                </c:pt>
                <c:pt idx="274">
                  <c:v>0.96000000000000008</c:v>
                </c:pt>
                <c:pt idx="275">
                  <c:v>0.96000000000000008</c:v>
                </c:pt>
                <c:pt idx="276">
                  <c:v>0.96000000000000008</c:v>
                </c:pt>
                <c:pt idx="277">
                  <c:v>0.96000000000000008</c:v>
                </c:pt>
                <c:pt idx="278">
                  <c:v>0.95000000000000007</c:v>
                </c:pt>
                <c:pt idx="279">
                  <c:v>0.95000000000000007</c:v>
                </c:pt>
                <c:pt idx="280">
                  <c:v>0.95000000000000007</c:v>
                </c:pt>
                <c:pt idx="281">
                  <c:v>0.95000000000000007</c:v>
                </c:pt>
                <c:pt idx="282">
                  <c:v>0.95000000000000007</c:v>
                </c:pt>
                <c:pt idx="283">
                  <c:v>0.95000000000000007</c:v>
                </c:pt>
                <c:pt idx="284">
                  <c:v>0.95000000000000007</c:v>
                </c:pt>
                <c:pt idx="285">
                  <c:v>0.95000000000000007</c:v>
                </c:pt>
                <c:pt idx="286">
                  <c:v>0.95000000000000007</c:v>
                </c:pt>
                <c:pt idx="287">
                  <c:v>0.95000000000000007</c:v>
                </c:pt>
                <c:pt idx="288">
                  <c:v>0.95000000000000007</c:v>
                </c:pt>
                <c:pt idx="289">
                  <c:v>0.95000000000000007</c:v>
                </c:pt>
                <c:pt idx="290">
                  <c:v>0.95000000000000007</c:v>
                </c:pt>
                <c:pt idx="291">
                  <c:v>0.95000000000000007</c:v>
                </c:pt>
                <c:pt idx="292">
                  <c:v>0.95000000000000007</c:v>
                </c:pt>
                <c:pt idx="293">
                  <c:v>0.95000000000000007</c:v>
                </c:pt>
                <c:pt idx="294">
                  <c:v>0.95000000000000007</c:v>
                </c:pt>
                <c:pt idx="295">
                  <c:v>0.95000000000000007</c:v>
                </c:pt>
                <c:pt idx="296">
                  <c:v>0.95000000000000007</c:v>
                </c:pt>
                <c:pt idx="297">
                  <c:v>0.95000000000000007</c:v>
                </c:pt>
                <c:pt idx="298">
                  <c:v>0.95000000000000007</c:v>
                </c:pt>
                <c:pt idx="299">
                  <c:v>0.95000000000000007</c:v>
                </c:pt>
                <c:pt idx="300">
                  <c:v>0.95000000000000007</c:v>
                </c:pt>
                <c:pt idx="301">
                  <c:v>0.95000000000000007</c:v>
                </c:pt>
                <c:pt idx="302">
                  <c:v>0.95000000000000007</c:v>
                </c:pt>
                <c:pt idx="303">
                  <c:v>0.95000000000000007</c:v>
                </c:pt>
                <c:pt idx="304">
                  <c:v>0.95000000000000007</c:v>
                </c:pt>
                <c:pt idx="305">
                  <c:v>0.95000000000000007</c:v>
                </c:pt>
                <c:pt idx="306">
                  <c:v>0.95000000000000007</c:v>
                </c:pt>
                <c:pt idx="307">
                  <c:v>0.95000000000000007</c:v>
                </c:pt>
                <c:pt idx="308">
                  <c:v>0.95000000000000007</c:v>
                </c:pt>
                <c:pt idx="309">
                  <c:v>0.95000000000000007</c:v>
                </c:pt>
                <c:pt idx="310">
                  <c:v>0.95000000000000007</c:v>
                </c:pt>
                <c:pt idx="311">
                  <c:v>0.95000000000000007</c:v>
                </c:pt>
                <c:pt idx="312">
                  <c:v>0.95000000000000007</c:v>
                </c:pt>
                <c:pt idx="313">
                  <c:v>0.95000000000000007</c:v>
                </c:pt>
                <c:pt idx="314">
                  <c:v>0.95000000000000007</c:v>
                </c:pt>
                <c:pt idx="315">
                  <c:v>0.95000000000000007</c:v>
                </c:pt>
                <c:pt idx="316">
                  <c:v>0.95000000000000007</c:v>
                </c:pt>
                <c:pt idx="317">
                  <c:v>0.95000000000000007</c:v>
                </c:pt>
                <c:pt idx="318">
                  <c:v>0.95000000000000007</c:v>
                </c:pt>
                <c:pt idx="319">
                  <c:v>0.95000000000000007</c:v>
                </c:pt>
                <c:pt idx="320">
                  <c:v>0.95000000000000007</c:v>
                </c:pt>
                <c:pt idx="321">
                  <c:v>0.95000000000000007</c:v>
                </c:pt>
                <c:pt idx="322">
                  <c:v>0.95000000000000007</c:v>
                </c:pt>
                <c:pt idx="323">
                  <c:v>0.95000000000000007</c:v>
                </c:pt>
                <c:pt idx="324">
                  <c:v>0.95000000000000007</c:v>
                </c:pt>
                <c:pt idx="325">
                  <c:v>0.95000000000000007</c:v>
                </c:pt>
                <c:pt idx="326">
                  <c:v>0.95000000000000007</c:v>
                </c:pt>
                <c:pt idx="327">
                  <c:v>0.95000000000000007</c:v>
                </c:pt>
                <c:pt idx="328">
                  <c:v>0.94000000000000006</c:v>
                </c:pt>
                <c:pt idx="329">
                  <c:v>0.94000000000000006</c:v>
                </c:pt>
                <c:pt idx="330">
                  <c:v>0.94000000000000006</c:v>
                </c:pt>
                <c:pt idx="331">
                  <c:v>0.94000000000000006</c:v>
                </c:pt>
                <c:pt idx="332">
                  <c:v>0.94000000000000006</c:v>
                </c:pt>
                <c:pt idx="333">
                  <c:v>0.94000000000000006</c:v>
                </c:pt>
                <c:pt idx="334">
                  <c:v>0.94000000000000006</c:v>
                </c:pt>
                <c:pt idx="335">
                  <c:v>0.94000000000000006</c:v>
                </c:pt>
                <c:pt idx="336">
                  <c:v>0.94000000000000006</c:v>
                </c:pt>
                <c:pt idx="337">
                  <c:v>0.94000000000000006</c:v>
                </c:pt>
                <c:pt idx="338">
                  <c:v>0.94000000000000006</c:v>
                </c:pt>
                <c:pt idx="339">
                  <c:v>0.94000000000000006</c:v>
                </c:pt>
                <c:pt idx="340">
                  <c:v>0.94000000000000006</c:v>
                </c:pt>
                <c:pt idx="341">
                  <c:v>0.94000000000000006</c:v>
                </c:pt>
                <c:pt idx="342">
                  <c:v>0.94000000000000006</c:v>
                </c:pt>
                <c:pt idx="343">
                  <c:v>0.94000000000000006</c:v>
                </c:pt>
                <c:pt idx="344">
                  <c:v>0.94000000000000006</c:v>
                </c:pt>
                <c:pt idx="345">
                  <c:v>0.94000000000000006</c:v>
                </c:pt>
                <c:pt idx="346">
                  <c:v>0.94000000000000006</c:v>
                </c:pt>
                <c:pt idx="347">
                  <c:v>0.94000000000000006</c:v>
                </c:pt>
                <c:pt idx="348">
                  <c:v>0.94000000000000006</c:v>
                </c:pt>
                <c:pt idx="349">
                  <c:v>0.94000000000000006</c:v>
                </c:pt>
                <c:pt idx="350">
                  <c:v>0.94000000000000006</c:v>
                </c:pt>
                <c:pt idx="351">
                  <c:v>0.94000000000000006</c:v>
                </c:pt>
                <c:pt idx="352">
                  <c:v>0.94000000000000006</c:v>
                </c:pt>
                <c:pt idx="353">
                  <c:v>0.94000000000000006</c:v>
                </c:pt>
                <c:pt idx="354">
                  <c:v>0.94000000000000006</c:v>
                </c:pt>
                <c:pt idx="355">
                  <c:v>0.94000000000000006</c:v>
                </c:pt>
                <c:pt idx="356">
                  <c:v>0.94000000000000006</c:v>
                </c:pt>
                <c:pt idx="357">
                  <c:v>0.94000000000000006</c:v>
                </c:pt>
                <c:pt idx="358">
                  <c:v>0.94000000000000006</c:v>
                </c:pt>
                <c:pt idx="359">
                  <c:v>0.94000000000000006</c:v>
                </c:pt>
                <c:pt idx="360">
                  <c:v>0.94000000000000006</c:v>
                </c:pt>
                <c:pt idx="361">
                  <c:v>0.94000000000000006</c:v>
                </c:pt>
                <c:pt idx="362">
                  <c:v>0.93</c:v>
                </c:pt>
                <c:pt idx="363">
                  <c:v>0.93</c:v>
                </c:pt>
                <c:pt idx="364">
                  <c:v>0.93</c:v>
                </c:pt>
                <c:pt idx="365">
                  <c:v>0.93</c:v>
                </c:pt>
                <c:pt idx="366">
                  <c:v>0.93</c:v>
                </c:pt>
                <c:pt idx="367">
                  <c:v>0.93</c:v>
                </c:pt>
                <c:pt idx="368">
                  <c:v>0.93</c:v>
                </c:pt>
                <c:pt idx="369">
                  <c:v>0.93</c:v>
                </c:pt>
                <c:pt idx="370">
                  <c:v>0.93</c:v>
                </c:pt>
                <c:pt idx="371">
                  <c:v>0.93</c:v>
                </c:pt>
                <c:pt idx="372">
                  <c:v>0.93</c:v>
                </c:pt>
                <c:pt idx="373">
                  <c:v>0.93</c:v>
                </c:pt>
                <c:pt idx="374">
                  <c:v>0.93</c:v>
                </c:pt>
                <c:pt idx="375">
                  <c:v>0.93</c:v>
                </c:pt>
                <c:pt idx="376">
                  <c:v>0.93</c:v>
                </c:pt>
                <c:pt idx="377">
                  <c:v>0.93</c:v>
                </c:pt>
                <c:pt idx="378">
                  <c:v>0.93</c:v>
                </c:pt>
                <c:pt idx="379">
                  <c:v>0.93</c:v>
                </c:pt>
                <c:pt idx="380">
                  <c:v>0.93</c:v>
                </c:pt>
                <c:pt idx="381">
                  <c:v>0.93</c:v>
                </c:pt>
                <c:pt idx="382">
                  <c:v>0.93</c:v>
                </c:pt>
                <c:pt idx="383">
                  <c:v>0.93</c:v>
                </c:pt>
                <c:pt idx="384">
                  <c:v>0.93</c:v>
                </c:pt>
                <c:pt idx="385">
                  <c:v>0.93</c:v>
                </c:pt>
                <c:pt idx="386">
                  <c:v>0.93</c:v>
                </c:pt>
                <c:pt idx="387">
                  <c:v>0.93</c:v>
                </c:pt>
                <c:pt idx="388">
                  <c:v>0.93</c:v>
                </c:pt>
                <c:pt idx="389">
                  <c:v>0.93</c:v>
                </c:pt>
                <c:pt idx="390">
                  <c:v>0.93</c:v>
                </c:pt>
                <c:pt idx="391">
                  <c:v>0.93</c:v>
                </c:pt>
                <c:pt idx="392">
                  <c:v>0.93</c:v>
                </c:pt>
                <c:pt idx="393">
                  <c:v>0.92</c:v>
                </c:pt>
                <c:pt idx="394">
                  <c:v>0.92</c:v>
                </c:pt>
                <c:pt idx="395">
                  <c:v>0.92</c:v>
                </c:pt>
                <c:pt idx="396">
                  <c:v>0.92</c:v>
                </c:pt>
                <c:pt idx="397">
                  <c:v>0.92</c:v>
                </c:pt>
                <c:pt idx="398">
                  <c:v>0.92</c:v>
                </c:pt>
                <c:pt idx="399">
                  <c:v>0.92</c:v>
                </c:pt>
                <c:pt idx="400">
                  <c:v>0.92</c:v>
                </c:pt>
                <c:pt idx="401">
                  <c:v>0.92</c:v>
                </c:pt>
                <c:pt idx="402">
                  <c:v>0.92</c:v>
                </c:pt>
                <c:pt idx="403">
                  <c:v>0.92</c:v>
                </c:pt>
                <c:pt idx="404">
                  <c:v>0.92</c:v>
                </c:pt>
                <c:pt idx="405">
                  <c:v>0.92</c:v>
                </c:pt>
                <c:pt idx="406">
                  <c:v>0.92</c:v>
                </c:pt>
                <c:pt idx="407">
                  <c:v>0.92</c:v>
                </c:pt>
                <c:pt idx="408">
                  <c:v>0.92</c:v>
                </c:pt>
                <c:pt idx="409">
                  <c:v>0.92</c:v>
                </c:pt>
                <c:pt idx="410">
                  <c:v>0.92</c:v>
                </c:pt>
                <c:pt idx="411">
                  <c:v>0.92</c:v>
                </c:pt>
                <c:pt idx="412">
                  <c:v>0.92</c:v>
                </c:pt>
                <c:pt idx="413">
                  <c:v>0.92</c:v>
                </c:pt>
                <c:pt idx="414">
                  <c:v>0.92</c:v>
                </c:pt>
                <c:pt idx="415">
                  <c:v>0.92</c:v>
                </c:pt>
                <c:pt idx="416">
                  <c:v>0.92</c:v>
                </c:pt>
                <c:pt idx="417">
                  <c:v>0.92</c:v>
                </c:pt>
                <c:pt idx="418">
                  <c:v>0.92</c:v>
                </c:pt>
                <c:pt idx="419">
                  <c:v>0.92</c:v>
                </c:pt>
                <c:pt idx="420">
                  <c:v>0.92</c:v>
                </c:pt>
                <c:pt idx="421">
                  <c:v>0.92</c:v>
                </c:pt>
                <c:pt idx="422">
                  <c:v>0.92</c:v>
                </c:pt>
                <c:pt idx="423">
                  <c:v>0.92</c:v>
                </c:pt>
                <c:pt idx="424">
                  <c:v>0.92</c:v>
                </c:pt>
                <c:pt idx="425">
                  <c:v>0.92</c:v>
                </c:pt>
                <c:pt idx="426">
                  <c:v>0.92</c:v>
                </c:pt>
                <c:pt idx="427">
                  <c:v>0.92</c:v>
                </c:pt>
                <c:pt idx="428">
                  <c:v>0.92</c:v>
                </c:pt>
                <c:pt idx="429">
                  <c:v>0.92</c:v>
                </c:pt>
                <c:pt idx="430">
                  <c:v>0.92</c:v>
                </c:pt>
                <c:pt idx="431">
                  <c:v>0.92</c:v>
                </c:pt>
                <c:pt idx="432">
                  <c:v>0.92</c:v>
                </c:pt>
                <c:pt idx="433">
                  <c:v>0.92</c:v>
                </c:pt>
                <c:pt idx="434">
                  <c:v>0.92</c:v>
                </c:pt>
                <c:pt idx="435">
                  <c:v>0.92</c:v>
                </c:pt>
                <c:pt idx="436">
                  <c:v>0.92</c:v>
                </c:pt>
                <c:pt idx="437">
                  <c:v>0.92</c:v>
                </c:pt>
                <c:pt idx="438">
                  <c:v>0.92</c:v>
                </c:pt>
                <c:pt idx="439">
                  <c:v>0.92</c:v>
                </c:pt>
              </c:numCache>
            </c:numRef>
          </c:yVal>
          <c:smooth val="1"/>
        </c:ser>
        <c:dLbls/>
        <c:axId val="76811264"/>
        <c:axId val="92135424"/>
      </c:scatterChart>
      <c:valAx>
        <c:axId val="76811264"/>
        <c:scaling>
          <c:orientation val="minMax"/>
          <c:max val="12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(Minutes)</a:t>
                </a:r>
              </a:p>
            </c:rich>
          </c:tx>
          <c:layout/>
        </c:title>
        <c:numFmt formatCode="General" sourceLinked="1"/>
        <c:tickLblPos val="nextTo"/>
        <c:crossAx val="92135424"/>
        <c:crosses val="autoZero"/>
        <c:crossBetween val="midCat"/>
      </c:valAx>
      <c:valAx>
        <c:axId val="92135424"/>
        <c:scaling>
          <c:orientation val="minMax"/>
          <c:max val="1"/>
          <c:min val="0.5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Remainging Power</a:t>
                </a:r>
              </a:p>
            </c:rich>
          </c:tx>
          <c:layout/>
        </c:title>
        <c:numFmt formatCode="0%" sourceLinked="1"/>
        <c:tickLblPos val="nextTo"/>
        <c:crossAx val="76811264"/>
        <c:crosses val="autoZero"/>
        <c:crossBetween val="midCat"/>
      </c:valAx>
    </c:plotArea>
    <c:legend>
      <c:legendPos val="b"/>
      <c:layout/>
    </c:legend>
    <c:plotVisOnly val="1"/>
    <c:dispBlanksAs val="gap"/>
  </c:chart>
  <c:externalData r:id="rId1"/>
</c:chartSpace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20D48-8D7F-432B-8B34-C40E2632DB0F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C0B4B7-CDAD-4E88-8A5D-9D16736089A8}">
      <dgm:prSet phldrT="[Text]"/>
      <dgm:spPr/>
      <dgm:t>
        <a:bodyPr/>
        <a:lstStyle/>
        <a:p>
          <a:r>
            <a:rPr lang="en-US" dirty="0" smtClean="0"/>
            <a:t>Building Blocks</a:t>
          </a:r>
          <a:endParaRPr lang="en-US" dirty="0"/>
        </a:p>
      </dgm:t>
    </dgm:pt>
    <dgm:pt modelId="{173EBB6D-A631-4280-BC4E-CE25E1DDC47A}" type="parTrans" cxnId="{3D8C0199-B7DA-4DAF-ACB8-EF42B95562FC}">
      <dgm:prSet/>
      <dgm:spPr/>
      <dgm:t>
        <a:bodyPr/>
        <a:lstStyle/>
        <a:p>
          <a:endParaRPr lang="en-US"/>
        </a:p>
      </dgm:t>
    </dgm:pt>
    <dgm:pt modelId="{EC8B0F0B-1C34-4430-9225-B9A1E25E0E22}" type="sibTrans" cxnId="{3D8C0199-B7DA-4DAF-ACB8-EF42B95562FC}">
      <dgm:prSet/>
      <dgm:spPr/>
      <dgm:t>
        <a:bodyPr/>
        <a:lstStyle/>
        <a:p>
          <a:endParaRPr lang="en-US"/>
        </a:p>
      </dgm:t>
    </dgm:pt>
    <dgm:pt modelId="{B53F4719-76A4-4B3A-A45A-D0086019769A}">
      <dgm:prSet phldrT="[Text]" custT="1"/>
      <dgm:spPr/>
      <dgm:t>
        <a:bodyPr/>
        <a:lstStyle/>
        <a:p>
          <a:r>
            <a:rPr lang="en-US" sz="2000" b="1" dirty="0" smtClean="0"/>
            <a:t>Connectivity &amp; </a:t>
          </a:r>
          <a:r>
            <a:rPr lang="en-US" sz="2000" b="1" dirty="0" err="1" smtClean="0"/>
            <a:t>Reachability</a:t>
          </a:r>
          <a:endParaRPr lang="en-US" sz="2000" dirty="0"/>
        </a:p>
      </dgm:t>
    </dgm:pt>
    <dgm:pt modelId="{B46E3DD9-AC39-4B6B-B635-BB9618C64F7D}" type="parTrans" cxnId="{9CC77AB9-A362-4AE4-973C-76D78B051FD6}">
      <dgm:prSet/>
      <dgm:spPr/>
      <dgm:t>
        <a:bodyPr/>
        <a:lstStyle/>
        <a:p>
          <a:endParaRPr lang="en-US"/>
        </a:p>
      </dgm:t>
    </dgm:pt>
    <dgm:pt modelId="{02E3815F-F929-49A7-816A-9FDE20B5BA2C}" type="sibTrans" cxnId="{9CC77AB9-A362-4AE4-973C-76D78B051FD6}">
      <dgm:prSet/>
      <dgm:spPr/>
      <dgm:t>
        <a:bodyPr/>
        <a:lstStyle/>
        <a:p>
          <a:endParaRPr lang="en-US"/>
        </a:p>
      </dgm:t>
    </dgm:pt>
    <dgm:pt modelId="{A8D3683D-7D9E-45B7-B020-F3AA5759D25C}">
      <dgm:prSet phldrT="[Text]" custT="1"/>
      <dgm:spPr/>
      <dgm:t>
        <a:bodyPr/>
        <a:lstStyle/>
        <a:p>
          <a:r>
            <a:rPr lang="en-US" sz="2000" b="1" dirty="0" smtClean="0"/>
            <a:t>Naming and Domain Management</a:t>
          </a:r>
          <a:endParaRPr lang="en-US" sz="2000" b="1" dirty="0"/>
        </a:p>
      </dgm:t>
    </dgm:pt>
    <dgm:pt modelId="{720AB647-2154-48B2-ADC4-050CF3E2328F}" type="parTrans" cxnId="{6AE5F8A6-621C-4482-A9C5-532D8436769E}">
      <dgm:prSet/>
      <dgm:spPr/>
      <dgm:t>
        <a:bodyPr/>
        <a:lstStyle/>
        <a:p>
          <a:endParaRPr lang="en-US"/>
        </a:p>
      </dgm:t>
    </dgm:pt>
    <dgm:pt modelId="{600FA483-AE14-4918-B134-4287181400A8}" type="sibTrans" cxnId="{6AE5F8A6-621C-4482-A9C5-532D8436769E}">
      <dgm:prSet/>
      <dgm:spPr/>
      <dgm:t>
        <a:bodyPr/>
        <a:lstStyle/>
        <a:p>
          <a:endParaRPr lang="en-US"/>
        </a:p>
      </dgm:t>
    </dgm:pt>
    <dgm:pt modelId="{E331EF32-C961-4BE5-AC69-D66BEA127FB6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91B924AC-0C88-4F7B-BB7F-68F872A73BA2}" type="parTrans" cxnId="{1F6F14D3-6635-424E-8DB5-EA65FBCA6C26}">
      <dgm:prSet/>
      <dgm:spPr/>
      <dgm:t>
        <a:bodyPr/>
        <a:lstStyle/>
        <a:p>
          <a:endParaRPr lang="en-US"/>
        </a:p>
      </dgm:t>
    </dgm:pt>
    <dgm:pt modelId="{7CB29409-3524-495A-9BE6-BCC894B53FB8}" type="sibTrans" cxnId="{1F6F14D3-6635-424E-8DB5-EA65FBCA6C26}">
      <dgm:prSet/>
      <dgm:spPr/>
      <dgm:t>
        <a:bodyPr/>
        <a:lstStyle/>
        <a:p>
          <a:endParaRPr lang="en-US"/>
        </a:p>
      </dgm:t>
    </dgm:pt>
    <dgm:pt modelId="{3D45E2D2-DBE8-4904-AB5F-78DE620BBD9E}">
      <dgm:prSet phldrT="[Text]" custT="1"/>
      <dgm:spPr/>
      <dgm:t>
        <a:bodyPr/>
        <a:lstStyle/>
        <a:p>
          <a:r>
            <a:rPr lang="en-US" sz="2400" b="1" dirty="0" smtClean="0"/>
            <a:t>Android Application</a:t>
          </a:r>
        </a:p>
      </dgm:t>
    </dgm:pt>
    <dgm:pt modelId="{61E6AA9B-E8BE-4E70-96D5-B7D97496D589}" type="parTrans" cxnId="{EAE6006D-C79B-43A3-A05F-2B269713ED84}">
      <dgm:prSet/>
      <dgm:spPr/>
      <dgm:t>
        <a:bodyPr/>
        <a:lstStyle/>
        <a:p>
          <a:endParaRPr lang="en-US"/>
        </a:p>
      </dgm:t>
    </dgm:pt>
    <dgm:pt modelId="{FC493BA7-6BF3-458B-BA8E-46D5CCAEFFCB}" type="sibTrans" cxnId="{EAE6006D-C79B-43A3-A05F-2B269713ED84}">
      <dgm:prSet/>
      <dgm:spPr/>
      <dgm:t>
        <a:bodyPr/>
        <a:lstStyle/>
        <a:p>
          <a:endParaRPr lang="en-US"/>
        </a:p>
      </dgm:t>
    </dgm:pt>
    <dgm:pt modelId="{54BE7937-E082-4E27-AB4D-E737CEAC2D8F}">
      <dgm:prSet phldrT="[Text]" custT="1"/>
      <dgm:spPr/>
      <dgm:t>
        <a:bodyPr/>
        <a:lstStyle/>
        <a:p>
          <a:r>
            <a:rPr lang="en-US" sz="1600" b="0" dirty="0" smtClean="0"/>
            <a:t>Devices publically accessible</a:t>
          </a:r>
        </a:p>
      </dgm:t>
    </dgm:pt>
    <dgm:pt modelId="{E17FFE52-F545-45C9-8248-648D22F50B01}" type="parTrans" cxnId="{19094C42-216A-40FE-8C1B-D8AF44BDE77B}">
      <dgm:prSet/>
      <dgm:spPr/>
      <dgm:t>
        <a:bodyPr/>
        <a:lstStyle/>
        <a:p>
          <a:endParaRPr lang="en-US"/>
        </a:p>
      </dgm:t>
    </dgm:pt>
    <dgm:pt modelId="{7B189A6D-B8EC-4F3F-9A2C-D01E20B8498A}" type="sibTrans" cxnId="{19094C42-216A-40FE-8C1B-D8AF44BDE77B}">
      <dgm:prSet/>
      <dgm:spPr/>
      <dgm:t>
        <a:bodyPr/>
        <a:lstStyle/>
        <a:p>
          <a:endParaRPr lang="en-US"/>
        </a:p>
      </dgm:t>
    </dgm:pt>
    <dgm:pt modelId="{EEDAE0C2-DD74-427C-BDA0-3396C197CC90}">
      <dgm:prSet phldrT="[Text]" custT="1"/>
      <dgm:spPr/>
      <dgm:t>
        <a:bodyPr/>
        <a:lstStyle/>
        <a:p>
          <a:r>
            <a:rPr lang="en-US" sz="2000" b="1" dirty="0" smtClean="0"/>
            <a:t>Basic Services</a:t>
          </a:r>
          <a:endParaRPr lang="en-US" sz="2000" b="1" dirty="0"/>
        </a:p>
      </dgm:t>
    </dgm:pt>
    <dgm:pt modelId="{254C8A49-6655-4366-92A3-976C2F6C8B44}" type="parTrans" cxnId="{5B1AEA33-4119-4C4B-98D5-FC7CFFC26A80}">
      <dgm:prSet/>
      <dgm:spPr/>
      <dgm:t>
        <a:bodyPr/>
        <a:lstStyle/>
        <a:p>
          <a:endParaRPr lang="en-US"/>
        </a:p>
      </dgm:t>
    </dgm:pt>
    <dgm:pt modelId="{38BAF57B-05D0-410E-AB56-0C539A29BA67}" type="sibTrans" cxnId="{5B1AEA33-4119-4C4B-98D5-FC7CFFC26A80}">
      <dgm:prSet/>
      <dgm:spPr/>
      <dgm:t>
        <a:bodyPr/>
        <a:lstStyle/>
        <a:p>
          <a:endParaRPr lang="en-US"/>
        </a:p>
      </dgm:t>
    </dgm:pt>
    <dgm:pt modelId="{70D5BAD7-DFE6-4D81-991B-68EDBAEECB2C}">
      <dgm:prSet phldrT="[Text]" custT="1"/>
      <dgm:spPr/>
      <dgm:t>
        <a:bodyPr/>
        <a:lstStyle/>
        <a:p>
          <a:r>
            <a:rPr lang="en-US" sz="1600" dirty="0" smtClean="0"/>
            <a:t>Full Communication</a:t>
          </a:r>
          <a:endParaRPr lang="en-US" sz="1600" dirty="0"/>
        </a:p>
      </dgm:t>
    </dgm:pt>
    <dgm:pt modelId="{A8A07CF5-DDA7-4B34-B42C-90B24269AE6A}" type="parTrans" cxnId="{1613E163-08F0-4944-96C1-D3017887A5A8}">
      <dgm:prSet/>
      <dgm:spPr/>
      <dgm:t>
        <a:bodyPr/>
        <a:lstStyle/>
        <a:p>
          <a:endParaRPr lang="en-US"/>
        </a:p>
      </dgm:t>
    </dgm:pt>
    <dgm:pt modelId="{66471C2A-74BD-4905-9DBD-59CF2E019FB1}" type="sibTrans" cxnId="{1613E163-08F0-4944-96C1-D3017887A5A8}">
      <dgm:prSet/>
      <dgm:spPr/>
      <dgm:t>
        <a:bodyPr/>
        <a:lstStyle/>
        <a:p>
          <a:endParaRPr lang="en-US"/>
        </a:p>
      </dgm:t>
    </dgm:pt>
    <dgm:pt modelId="{CFFF1FAB-4963-41CD-A2DB-4299D91EB393}">
      <dgm:prSet phldrT="[Text]" custT="1"/>
      <dgm:spPr/>
      <dgm:t>
        <a:bodyPr/>
        <a:lstStyle/>
        <a:p>
          <a:r>
            <a:rPr lang="en-US" sz="1600" dirty="0" smtClean="0"/>
            <a:t>DNS</a:t>
          </a:r>
          <a:endParaRPr lang="en-US" sz="1600" dirty="0"/>
        </a:p>
      </dgm:t>
    </dgm:pt>
    <dgm:pt modelId="{C3772587-A355-4165-A171-C2FBE4B36560}" type="parTrans" cxnId="{A4F67434-2B6E-4F7A-BE94-7E252C6DA407}">
      <dgm:prSet/>
      <dgm:spPr/>
      <dgm:t>
        <a:bodyPr/>
        <a:lstStyle/>
        <a:p>
          <a:endParaRPr lang="en-US"/>
        </a:p>
      </dgm:t>
    </dgm:pt>
    <dgm:pt modelId="{99E3F2CB-9737-42B6-A1DD-5453B32A28D8}" type="sibTrans" cxnId="{A4F67434-2B6E-4F7A-BE94-7E252C6DA407}">
      <dgm:prSet/>
      <dgm:spPr/>
      <dgm:t>
        <a:bodyPr/>
        <a:lstStyle/>
        <a:p>
          <a:endParaRPr lang="en-US"/>
        </a:p>
      </dgm:t>
    </dgm:pt>
    <dgm:pt modelId="{DC7EBD6D-262A-4F44-A77C-DFED39C9774C}">
      <dgm:prSet phldrT="[Text]" custT="1"/>
      <dgm:spPr/>
      <dgm:t>
        <a:bodyPr/>
        <a:lstStyle/>
        <a:p>
          <a:r>
            <a:rPr lang="en-US" sz="1600" dirty="0" smtClean="0"/>
            <a:t>Failover</a:t>
          </a:r>
          <a:endParaRPr lang="en-US" sz="1600" dirty="0"/>
        </a:p>
      </dgm:t>
    </dgm:pt>
    <dgm:pt modelId="{1E080DD3-B025-47C7-9055-D30044A02FE8}" type="parTrans" cxnId="{33FB889A-34FE-45CF-93C3-2A89579E12FC}">
      <dgm:prSet/>
      <dgm:spPr/>
      <dgm:t>
        <a:bodyPr/>
        <a:lstStyle/>
        <a:p>
          <a:endParaRPr lang="en-US"/>
        </a:p>
      </dgm:t>
    </dgm:pt>
    <dgm:pt modelId="{50B802AD-275D-41CC-8B73-3D3192585B41}" type="sibTrans" cxnId="{33FB889A-34FE-45CF-93C3-2A89579E12FC}">
      <dgm:prSet/>
      <dgm:spPr/>
      <dgm:t>
        <a:bodyPr/>
        <a:lstStyle/>
        <a:p>
          <a:endParaRPr lang="en-US"/>
        </a:p>
      </dgm:t>
    </dgm:pt>
    <dgm:pt modelId="{8DB664C7-C406-4837-A2E8-6E249B85BF99}">
      <dgm:prSet phldrT="[Text]" custT="1"/>
      <dgm:spPr/>
      <dgm:t>
        <a:bodyPr/>
        <a:lstStyle/>
        <a:p>
          <a:r>
            <a:rPr lang="en-US" sz="1600" dirty="0" smtClean="0"/>
            <a:t>Web and Email services</a:t>
          </a:r>
          <a:endParaRPr lang="en-US" sz="1600" dirty="0"/>
        </a:p>
      </dgm:t>
    </dgm:pt>
    <dgm:pt modelId="{55367BC6-7B02-4223-9AD3-9EF372B65DEE}" type="parTrans" cxnId="{27CDCF05-2D63-4B31-B448-CF2D60BE3DD0}">
      <dgm:prSet/>
      <dgm:spPr/>
      <dgm:t>
        <a:bodyPr/>
        <a:lstStyle/>
        <a:p>
          <a:endParaRPr lang="en-US"/>
        </a:p>
      </dgm:t>
    </dgm:pt>
    <dgm:pt modelId="{03B4A422-38CF-4107-A662-87659EEAEB93}" type="sibTrans" cxnId="{27CDCF05-2D63-4B31-B448-CF2D60BE3DD0}">
      <dgm:prSet/>
      <dgm:spPr/>
      <dgm:t>
        <a:bodyPr/>
        <a:lstStyle/>
        <a:p>
          <a:endParaRPr lang="en-US"/>
        </a:p>
      </dgm:t>
    </dgm:pt>
    <dgm:pt modelId="{8B064840-0C95-4350-9575-295B115FA81E}">
      <dgm:prSet phldrT="[Text]" custT="1"/>
      <dgm:spPr/>
      <dgm:t>
        <a:bodyPr/>
        <a:lstStyle/>
        <a:p>
          <a:r>
            <a:rPr lang="en-US" sz="2400" b="1" dirty="0" smtClean="0"/>
            <a:t>Key Functionalities</a:t>
          </a:r>
          <a:endParaRPr lang="en-US" sz="2400" b="1" dirty="0"/>
        </a:p>
      </dgm:t>
    </dgm:pt>
    <dgm:pt modelId="{B340EA1D-7C07-496A-BCF6-2CDB8140918A}" type="parTrans" cxnId="{76DD437E-B91D-43BB-9E3A-E7466D504005}">
      <dgm:prSet/>
      <dgm:spPr/>
      <dgm:t>
        <a:bodyPr/>
        <a:lstStyle/>
        <a:p>
          <a:endParaRPr lang="en-US"/>
        </a:p>
      </dgm:t>
    </dgm:pt>
    <dgm:pt modelId="{857DE2A7-EA8E-49C5-847C-37AEF2314213}" type="sibTrans" cxnId="{76DD437E-B91D-43BB-9E3A-E7466D504005}">
      <dgm:prSet/>
      <dgm:spPr/>
      <dgm:t>
        <a:bodyPr/>
        <a:lstStyle/>
        <a:p>
          <a:endParaRPr lang="en-US"/>
        </a:p>
      </dgm:t>
    </dgm:pt>
    <dgm:pt modelId="{670A1562-C883-4CB2-9CD6-E2A58C4FD308}">
      <dgm:prSet phldrT="[Text]" custT="1"/>
      <dgm:spPr/>
      <dgm:t>
        <a:bodyPr/>
        <a:lstStyle/>
        <a:p>
          <a:r>
            <a:rPr lang="en-US" sz="1800" dirty="0" smtClean="0"/>
            <a:t>Power Management</a:t>
          </a:r>
          <a:endParaRPr lang="en-US" sz="1800" dirty="0"/>
        </a:p>
      </dgm:t>
    </dgm:pt>
    <dgm:pt modelId="{59D199A4-62BA-43C8-8A23-A011CBBB358A}" type="parTrans" cxnId="{D88D8C35-8C99-444B-A10E-EDC4EAC603ED}">
      <dgm:prSet/>
      <dgm:spPr/>
      <dgm:t>
        <a:bodyPr/>
        <a:lstStyle/>
        <a:p>
          <a:endParaRPr lang="en-US"/>
        </a:p>
      </dgm:t>
    </dgm:pt>
    <dgm:pt modelId="{A27144BA-A086-4B49-8AD0-46F0BEDA21F0}" type="sibTrans" cxnId="{D88D8C35-8C99-444B-A10E-EDC4EAC603ED}">
      <dgm:prSet/>
      <dgm:spPr/>
      <dgm:t>
        <a:bodyPr/>
        <a:lstStyle/>
        <a:p>
          <a:endParaRPr lang="en-US"/>
        </a:p>
      </dgm:t>
    </dgm:pt>
    <dgm:pt modelId="{1677C2C0-97CE-421E-BE4F-878B69424FFC}">
      <dgm:prSet phldrT="[Text]" custT="1"/>
      <dgm:spPr/>
      <dgm:t>
        <a:bodyPr/>
        <a:lstStyle/>
        <a:p>
          <a:r>
            <a:rPr lang="en-US" sz="1800" dirty="0" smtClean="0"/>
            <a:t>Data Replication</a:t>
          </a:r>
          <a:endParaRPr lang="en-US" sz="1800" dirty="0"/>
        </a:p>
      </dgm:t>
    </dgm:pt>
    <dgm:pt modelId="{7FB8378A-A5BC-4040-B17D-2AFE0584747F}" type="parTrans" cxnId="{FA18504A-04E7-423A-80CD-122C28CD8C46}">
      <dgm:prSet/>
      <dgm:spPr/>
      <dgm:t>
        <a:bodyPr/>
        <a:lstStyle/>
        <a:p>
          <a:endParaRPr lang="en-US"/>
        </a:p>
      </dgm:t>
    </dgm:pt>
    <dgm:pt modelId="{E8BB9EB5-5B1B-4C8B-8FE9-26DC00260018}" type="sibTrans" cxnId="{FA18504A-04E7-423A-80CD-122C28CD8C46}">
      <dgm:prSet/>
      <dgm:spPr/>
      <dgm:t>
        <a:bodyPr/>
        <a:lstStyle/>
        <a:p>
          <a:endParaRPr lang="en-US"/>
        </a:p>
      </dgm:t>
    </dgm:pt>
    <dgm:pt modelId="{E1CADACE-29BA-4C27-98D5-1FB75537ADAC}">
      <dgm:prSet phldrT="[Text]" custT="1"/>
      <dgm:spPr/>
      <dgm:t>
        <a:bodyPr/>
        <a:lstStyle/>
        <a:p>
          <a:r>
            <a:rPr lang="en-US" sz="1800" dirty="0" smtClean="0"/>
            <a:t>Smart Failover</a:t>
          </a:r>
          <a:endParaRPr lang="en-US" sz="1800" dirty="0"/>
        </a:p>
      </dgm:t>
    </dgm:pt>
    <dgm:pt modelId="{A6FE3C86-9717-40B1-9B41-EA2B56FCBADB}" type="parTrans" cxnId="{1A3A3953-FB74-43EE-BF03-784B0CE476CB}">
      <dgm:prSet/>
      <dgm:spPr/>
      <dgm:t>
        <a:bodyPr/>
        <a:lstStyle/>
        <a:p>
          <a:endParaRPr lang="en-US"/>
        </a:p>
      </dgm:t>
    </dgm:pt>
    <dgm:pt modelId="{CE01FB2A-4B2F-4E13-9463-122F1A244DC6}" type="sibTrans" cxnId="{1A3A3953-FB74-43EE-BF03-784B0CE476CB}">
      <dgm:prSet/>
      <dgm:spPr/>
      <dgm:t>
        <a:bodyPr/>
        <a:lstStyle/>
        <a:p>
          <a:endParaRPr lang="en-US"/>
        </a:p>
      </dgm:t>
    </dgm:pt>
    <dgm:pt modelId="{DFC3994E-4AE8-4A8F-90B3-998F76CFFDFB}">
      <dgm:prSet phldrT="[Text]" custT="1"/>
      <dgm:spPr/>
      <dgm:t>
        <a:bodyPr/>
        <a:lstStyle/>
        <a:p>
          <a:r>
            <a:rPr lang="en-US" sz="2000" b="0" dirty="0" smtClean="0"/>
            <a:t>Server Manager</a:t>
          </a:r>
        </a:p>
      </dgm:t>
    </dgm:pt>
    <dgm:pt modelId="{92E1641D-56CD-49A0-B749-7C8DF920C183}" type="parTrans" cxnId="{31661C95-6268-4C66-B486-D19843AB9752}">
      <dgm:prSet/>
      <dgm:spPr/>
    </dgm:pt>
    <dgm:pt modelId="{AAF6185A-50FE-420D-8366-5EADD501E47F}" type="sibTrans" cxnId="{31661C95-6268-4C66-B486-D19843AB9752}">
      <dgm:prSet/>
      <dgm:spPr/>
    </dgm:pt>
    <dgm:pt modelId="{FDF9BC0B-0CE1-43AB-8709-5D0094C860F8}">
      <dgm:prSet phldrT="[Text]" custT="1"/>
      <dgm:spPr/>
      <dgm:t>
        <a:bodyPr/>
        <a:lstStyle/>
        <a:p>
          <a:r>
            <a:rPr lang="en-US" sz="2000" dirty="0" smtClean="0"/>
            <a:t>Battery Power Monitoring </a:t>
          </a:r>
          <a:endParaRPr lang="en-US" sz="2000" b="0" dirty="0" smtClean="0"/>
        </a:p>
      </dgm:t>
    </dgm:pt>
    <dgm:pt modelId="{12716285-6338-4009-8A09-BD467AFC2570}" type="parTrans" cxnId="{B1658684-9057-40B0-956E-7F6A8E74E2B7}">
      <dgm:prSet/>
      <dgm:spPr/>
    </dgm:pt>
    <dgm:pt modelId="{8967DAFE-93C9-4C6E-B378-123138632D3D}" type="sibTrans" cxnId="{B1658684-9057-40B0-956E-7F6A8E74E2B7}">
      <dgm:prSet/>
      <dgm:spPr/>
    </dgm:pt>
    <dgm:pt modelId="{52929EBF-F751-4494-B40A-0ABF3C538840}" type="pres">
      <dgm:prSet presAssocID="{86220D48-8D7F-432B-8B34-C40E2632DB0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E96677-B3EC-4837-A3CB-6BD53F01D04F}" type="pres">
      <dgm:prSet presAssocID="{34C0B4B7-CDAD-4E88-8A5D-9D16736089A8}" presName="compNode" presStyleCnt="0"/>
      <dgm:spPr/>
    </dgm:pt>
    <dgm:pt modelId="{301FDAD1-935E-4B78-8D09-208FDDFEA330}" type="pres">
      <dgm:prSet presAssocID="{34C0B4B7-CDAD-4E88-8A5D-9D16736089A8}" presName="aNode" presStyleLbl="bgShp" presStyleIdx="0" presStyleCnt="2"/>
      <dgm:spPr/>
      <dgm:t>
        <a:bodyPr/>
        <a:lstStyle/>
        <a:p>
          <a:endParaRPr lang="en-US"/>
        </a:p>
      </dgm:t>
    </dgm:pt>
    <dgm:pt modelId="{664CA854-A596-4710-83CB-A71CFF72B496}" type="pres">
      <dgm:prSet presAssocID="{34C0B4B7-CDAD-4E88-8A5D-9D16736089A8}" presName="textNode" presStyleLbl="bgShp" presStyleIdx="0" presStyleCnt="2"/>
      <dgm:spPr/>
      <dgm:t>
        <a:bodyPr/>
        <a:lstStyle/>
        <a:p>
          <a:endParaRPr lang="en-US"/>
        </a:p>
      </dgm:t>
    </dgm:pt>
    <dgm:pt modelId="{26B72F35-59E1-4155-A119-AE0956C27F8C}" type="pres">
      <dgm:prSet presAssocID="{34C0B4B7-CDAD-4E88-8A5D-9D16736089A8}" presName="compChildNode" presStyleCnt="0"/>
      <dgm:spPr/>
    </dgm:pt>
    <dgm:pt modelId="{3A767B27-3D60-4CD0-A414-BE926CA71661}" type="pres">
      <dgm:prSet presAssocID="{34C0B4B7-CDAD-4E88-8A5D-9D16736089A8}" presName="theInnerList" presStyleCnt="0"/>
      <dgm:spPr/>
    </dgm:pt>
    <dgm:pt modelId="{E01826D2-A713-4D10-B943-3261096FD833}" type="pres">
      <dgm:prSet presAssocID="{B53F4719-76A4-4B3A-A45A-D0086019769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FC09D-9673-468A-ABBE-5D9BA6F7B354}" type="pres">
      <dgm:prSet presAssocID="{B53F4719-76A4-4B3A-A45A-D0086019769A}" presName="aSpace2" presStyleCnt="0"/>
      <dgm:spPr/>
    </dgm:pt>
    <dgm:pt modelId="{FBCD178D-A63B-4433-9670-9F8F0F88D0C2}" type="pres">
      <dgm:prSet presAssocID="{A8D3683D-7D9E-45B7-B020-F3AA5759D25C}" presName="childNode" presStyleLbl="node1" presStyleIdx="1" presStyleCnt="5" custScaleY="125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1F553-9A56-4C42-81D0-D8993A7089BB}" type="pres">
      <dgm:prSet presAssocID="{A8D3683D-7D9E-45B7-B020-F3AA5759D25C}" presName="aSpace2" presStyleCnt="0"/>
      <dgm:spPr/>
    </dgm:pt>
    <dgm:pt modelId="{E40E984D-7144-42AB-BF21-E0C2931B16D4}" type="pres">
      <dgm:prSet presAssocID="{EEDAE0C2-DD74-427C-BDA0-3396C197CC90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93F7A-B7A8-4B0E-A1E4-8649917300BF}" type="pres">
      <dgm:prSet presAssocID="{34C0B4B7-CDAD-4E88-8A5D-9D16736089A8}" presName="aSpace" presStyleCnt="0"/>
      <dgm:spPr/>
    </dgm:pt>
    <dgm:pt modelId="{D927B33A-AB7E-4F51-995A-067149A9E12C}" type="pres">
      <dgm:prSet presAssocID="{E331EF32-C961-4BE5-AC69-D66BEA127FB6}" presName="compNode" presStyleCnt="0"/>
      <dgm:spPr/>
    </dgm:pt>
    <dgm:pt modelId="{869335D4-D66C-4854-95A9-3272969CD7ED}" type="pres">
      <dgm:prSet presAssocID="{E331EF32-C961-4BE5-AC69-D66BEA127FB6}" presName="aNode" presStyleLbl="bgShp" presStyleIdx="1" presStyleCnt="2"/>
      <dgm:spPr/>
      <dgm:t>
        <a:bodyPr/>
        <a:lstStyle/>
        <a:p>
          <a:endParaRPr lang="en-US"/>
        </a:p>
      </dgm:t>
    </dgm:pt>
    <dgm:pt modelId="{5F56AA64-25B8-40A6-A0FB-A7A35DEF39C6}" type="pres">
      <dgm:prSet presAssocID="{E331EF32-C961-4BE5-AC69-D66BEA127FB6}" presName="textNode" presStyleLbl="bgShp" presStyleIdx="1" presStyleCnt="2"/>
      <dgm:spPr/>
      <dgm:t>
        <a:bodyPr/>
        <a:lstStyle/>
        <a:p>
          <a:endParaRPr lang="en-US"/>
        </a:p>
      </dgm:t>
    </dgm:pt>
    <dgm:pt modelId="{04235B9E-034B-477A-9C9E-AFD19F6C3C2B}" type="pres">
      <dgm:prSet presAssocID="{E331EF32-C961-4BE5-AC69-D66BEA127FB6}" presName="compChildNode" presStyleCnt="0"/>
      <dgm:spPr/>
    </dgm:pt>
    <dgm:pt modelId="{231DF5E2-6811-487F-BCB6-E4E0F49D58C9}" type="pres">
      <dgm:prSet presAssocID="{E331EF32-C961-4BE5-AC69-D66BEA127FB6}" presName="theInnerList" presStyleCnt="0"/>
      <dgm:spPr/>
    </dgm:pt>
    <dgm:pt modelId="{D4F56A01-7B53-41A0-A432-AA56550DBED8}" type="pres">
      <dgm:prSet presAssocID="{3D45E2D2-DBE8-4904-AB5F-78DE620BBD9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4C1FD-1362-4625-BD57-752BD392417F}" type="pres">
      <dgm:prSet presAssocID="{3D45E2D2-DBE8-4904-AB5F-78DE620BBD9E}" presName="aSpace2" presStyleCnt="0"/>
      <dgm:spPr/>
    </dgm:pt>
    <dgm:pt modelId="{11584EE2-33A9-49AD-8902-A4472C4DCA41}" type="pres">
      <dgm:prSet presAssocID="{8B064840-0C95-4350-9575-295B115FA81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58E15A-7814-4597-B5E9-23A815AC2579}" type="presOf" srcId="{8B064840-0C95-4350-9575-295B115FA81E}" destId="{11584EE2-33A9-49AD-8902-A4472C4DCA41}" srcOrd="0" destOrd="0" presId="urn:microsoft.com/office/officeart/2005/8/layout/lProcess2"/>
    <dgm:cxn modelId="{18E618C6-ED0C-4B11-8481-D079EEF3E441}" type="presOf" srcId="{B53F4719-76A4-4B3A-A45A-D0086019769A}" destId="{E01826D2-A713-4D10-B943-3261096FD833}" srcOrd="0" destOrd="0" presId="urn:microsoft.com/office/officeart/2005/8/layout/lProcess2"/>
    <dgm:cxn modelId="{76DD437E-B91D-43BB-9E3A-E7466D504005}" srcId="{E331EF32-C961-4BE5-AC69-D66BEA127FB6}" destId="{8B064840-0C95-4350-9575-295B115FA81E}" srcOrd="1" destOrd="0" parTransId="{B340EA1D-7C07-496A-BCF6-2CDB8140918A}" sibTransId="{857DE2A7-EA8E-49C5-847C-37AEF2314213}"/>
    <dgm:cxn modelId="{9CC77AB9-A362-4AE4-973C-76D78B051FD6}" srcId="{34C0B4B7-CDAD-4E88-8A5D-9D16736089A8}" destId="{B53F4719-76A4-4B3A-A45A-D0086019769A}" srcOrd="0" destOrd="0" parTransId="{B46E3DD9-AC39-4B6B-B635-BB9618C64F7D}" sibTransId="{02E3815F-F929-49A7-816A-9FDE20B5BA2C}"/>
    <dgm:cxn modelId="{27CDCF05-2D63-4B31-B448-CF2D60BE3DD0}" srcId="{EEDAE0C2-DD74-427C-BDA0-3396C197CC90}" destId="{8DB664C7-C406-4837-A2E8-6E249B85BF99}" srcOrd="1" destOrd="0" parTransId="{55367BC6-7B02-4223-9AD3-9EF372B65DEE}" sibTransId="{03B4A422-38CF-4107-A662-87659EEAEB93}"/>
    <dgm:cxn modelId="{DF4DBB96-66D2-4951-A845-71C6DBEB109B}" type="presOf" srcId="{8DB664C7-C406-4837-A2E8-6E249B85BF99}" destId="{E40E984D-7144-42AB-BF21-E0C2931B16D4}" srcOrd="0" destOrd="2" presId="urn:microsoft.com/office/officeart/2005/8/layout/lProcess2"/>
    <dgm:cxn modelId="{3D8C0199-B7DA-4DAF-ACB8-EF42B95562FC}" srcId="{86220D48-8D7F-432B-8B34-C40E2632DB0F}" destId="{34C0B4B7-CDAD-4E88-8A5D-9D16736089A8}" srcOrd="0" destOrd="0" parTransId="{173EBB6D-A631-4280-BC4E-CE25E1DDC47A}" sibTransId="{EC8B0F0B-1C34-4430-9225-B9A1E25E0E22}"/>
    <dgm:cxn modelId="{A4F67434-2B6E-4F7A-BE94-7E252C6DA407}" srcId="{A8D3683D-7D9E-45B7-B020-F3AA5759D25C}" destId="{CFFF1FAB-4963-41CD-A2DB-4299D91EB393}" srcOrd="0" destOrd="0" parTransId="{C3772587-A355-4165-A171-C2FBE4B36560}" sibTransId="{99E3F2CB-9737-42B6-A1DD-5453B32A28D8}"/>
    <dgm:cxn modelId="{1F6F14D3-6635-424E-8DB5-EA65FBCA6C26}" srcId="{86220D48-8D7F-432B-8B34-C40E2632DB0F}" destId="{E331EF32-C961-4BE5-AC69-D66BEA127FB6}" srcOrd="1" destOrd="0" parTransId="{91B924AC-0C88-4F7B-BB7F-68F872A73BA2}" sibTransId="{7CB29409-3524-495A-9BE6-BCC894B53FB8}"/>
    <dgm:cxn modelId="{6AE5F8A6-621C-4482-A9C5-532D8436769E}" srcId="{34C0B4B7-CDAD-4E88-8A5D-9D16736089A8}" destId="{A8D3683D-7D9E-45B7-B020-F3AA5759D25C}" srcOrd="1" destOrd="0" parTransId="{720AB647-2154-48B2-ADC4-050CF3E2328F}" sibTransId="{600FA483-AE14-4918-B134-4287181400A8}"/>
    <dgm:cxn modelId="{1A3A3953-FB74-43EE-BF03-784B0CE476CB}" srcId="{8B064840-0C95-4350-9575-295B115FA81E}" destId="{E1CADACE-29BA-4C27-98D5-1FB75537ADAC}" srcOrd="2" destOrd="0" parTransId="{A6FE3C86-9717-40B1-9B41-EA2B56FCBADB}" sibTransId="{CE01FB2A-4B2F-4E13-9463-122F1A244DC6}"/>
    <dgm:cxn modelId="{2D06D82F-2021-4C1E-9985-7A68438050BF}" type="presOf" srcId="{E1CADACE-29BA-4C27-98D5-1FB75537ADAC}" destId="{11584EE2-33A9-49AD-8902-A4472C4DCA41}" srcOrd="0" destOrd="3" presId="urn:microsoft.com/office/officeart/2005/8/layout/lProcess2"/>
    <dgm:cxn modelId="{FA18504A-04E7-423A-80CD-122C28CD8C46}" srcId="{8B064840-0C95-4350-9575-295B115FA81E}" destId="{1677C2C0-97CE-421E-BE4F-878B69424FFC}" srcOrd="1" destOrd="0" parTransId="{7FB8378A-A5BC-4040-B17D-2AFE0584747F}" sibTransId="{E8BB9EB5-5B1B-4C8B-8FE9-26DC00260018}"/>
    <dgm:cxn modelId="{B1658684-9057-40B0-956E-7F6A8E74E2B7}" srcId="{3D45E2D2-DBE8-4904-AB5F-78DE620BBD9E}" destId="{FDF9BC0B-0CE1-43AB-8709-5D0094C860F8}" srcOrd="1" destOrd="0" parTransId="{12716285-6338-4009-8A09-BD467AFC2570}" sibTransId="{8967DAFE-93C9-4C6E-B378-123138632D3D}"/>
    <dgm:cxn modelId="{D88D8C35-8C99-444B-A10E-EDC4EAC603ED}" srcId="{8B064840-0C95-4350-9575-295B115FA81E}" destId="{670A1562-C883-4CB2-9CD6-E2A58C4FD308}" srcOrd="0" destOrd="0" parTransId="{59D199A4-62BA-43C8-8A23-A011CBBB358A}" sibTransId="{A27144BA-A086-4B49-8AD0-46F0BEDA21F0}"/>
    <dgm:cxn modelId="{5B1AEA33-4119-4C4B-98D5-FC7CFFC26A80}" srcId="{34C0B4B7-CDAD-4E88-8A5D-9D16736089A8}" destId="{EEDAE0C2-DD74-427C-BDA0-3396C197CC90}" srcOrd="2" destOrd="0" parTransId="{254C8A49-6655-4366-92A3-976C2F6C8B44}" sibTransId="{38BAF57B-05D0-410E-AB56-0C539A29BA67}"/>
    <dgm:cxn modelId="{EDB46723-EFDD-43C8-826A-5BD67AEEB321}" type="presOf" srcId="{3D45E2D2-DBE8-4904-AB5F-78DE620BBD9E}" destId="{D4F56A01-7B53-41A0-A432-AA56550DBED8}" srcOrd="0" destOrd="0" presId="urn:microsoft.com/office/officeart/2005/8/layout/lProcess2"/>
    <dgm:cxn modelId="{35684CF6-9AA6-4066-BE26-D2C303D4F80D}" type="presOf" srcId="{E331EF32-C961-4BE5-AC69-D66BEA127FB6}" destId="{5F56AA64-25B8-40A6-A0FB-A7A35DEF39C6}" srcOrd="1" destOrd="0" presId="urn:microsoft.com/office/officeart/2005/8/layout/lProcess2"/>
    <dgm:cxn modelId="{31661C95-6268-4C66-B486-D19843AB9752}" srcId="{3D45E2D2-DBE8-4904-AB5F-78DE620BBD9E}" destId="{DFC3994E-4AE8-4A8F-90B3-998F76CFFDFB}" srcOrd="0" destOrd="0" parTransId="{92E1641D-56CD-49A0-B749-7C8DF920C183}" sibTransId="{AAF6185A-50FE-420D-8366-5EADD501E47F}"/>
    <dgm:cxn modelId="{315D81C5-AF84-475F-A0C5-C76438AA7801}" type="presOf" srcId="{E331EF32-C961-4BE5-AC69-D66BEA127FB6}" destId="{869335D4-D66C-4854-95A9-3272969CD7ED}" srcOrd="0" destOrd="0" presId="urn:microsoft.com/office/officeart/2005/8/layout/lProcess2"/>
    <dgm:cxn modelId="{33FB889A-34FE-45CF-93C3-2A89579E12FC}" srcId="{A8D3683D-7D9E-45B7-B020-F3AA5759D25C}" destId="{DC7EBD6D-262A-4F44-A77C-DFED39C9774C}" srcOrd="1" destOrd="0" parTransId="{1E080DD3-B025-47C7-9055-D30044A02FE8}" sibTransId="{50B802AD-275D-41CC-8B73-3D3192585B41}"/>
    <dgm:cxn modelId="{0DB9E667-6FB2-48E2-B7EE-0690C12EA91B}" type="presOf" srcId="{54BE7937-E082-4E27-AB4D-E737CEAC2D8F}" destId="{E01826D2-A713-4D10-B943-3261096FD833}" srcOrd="0" destOrd="1" presId="urn:microsoft.com/office/officeart/2005/8/layout/lProcess2"/>
    <dgm:cxn modelId="{4FA3B7D9-B733-45D2-8922-2884289872BB}" type="presOf" srcId="{A8D3683D-7D9E-45B7-B020-F3AA5759D25C}" destId="{FBCD178D-A63B-4433-9670-9F8F0F88D0C2}" srcOrd="0" destOrd="0" presId="urn:microsoft.com/office/officeart/2005/8/layout/lProcess2"/>
    <dgm:cxn modelId="{25890847-F13C-4B0E-B4E0-737C2EDDFB62}" type="presOf" srcId="{86220D48-8D7F-432B-8B34-C40E2632DB0F}" destId="{52929EBF-F751-4494-B40A-0ABF3C538840}" srcOrd="0" destOrd="0" presId="urn:microsoft.com/office/officeart/2005/8/layout/lProcess2"/>
    <dgm:cxn modelId="{4AEDF113-47F7-4B88-A628-B629184C1722}" type="presOf" srcId="{DFC3994E-4AE8-4A8F-90B3-998F76CFFDFB}" destId="{D4F56A01-7B53-41A0-A432-AA56550DBED8}" srcOrd="0" destOrd="1" presId="urn:microsoft.com/office/officeart/2005/8/layout/lProcess2"/>
    <dgm:cxn modelId="{53DC967C-C781-42CA-925F-BC28FA59D78A}" type="presOf" srcId="{1677C2C0-97CE-421E-BE4F-878B69424FFC}" destId="{11584EE2-33A9-49AD-8902-A4472C4DCA41}" srcOrd="0" destOrd="2" presId="urn:microsoft.com/office/officeart/2005/8/layout/lProcess2"/>
    <dgm:cxn modelId="{F9584E73-6D42-4AA3-BBFC-66DA7B170669}" type="presOf" srcId="{CFFF1FAB-4963-41CD-A2DB-4299D91EB393}" destId="{FBCD178D-A63B-4433-9670-9F8F0F88D0C2}" srcOrd="0" destOrd="1" presId="urn:microsoft.com/office/officeart/2005/8/layout/lProcess2"/>
    <dgm:cxn modelId="{8263F07A-13B8-4A74-9C40-7418AF966368}" type="presOf" srcId="{FDF9BC0B-0CE1-43AB-8709-5D0094C860F8}" destId="{D4F56A01-7B53-41A0-A432-AA56550DBED8}" srcOrd="0" destOrd="2" presId="urn:microsoft.com/office/officeart/2005/8/layout/lProcess2"/>
    <dgm:cxn modelId="{19094C42-216A-40FE-8C1B-D8AF44BDE77B}" srcId="{B53F4719-76A4-4B3A-A45A-D0086019769A}" destId="{54BE7937-E082-4E27-AB4D-E737CEAC2D8F}" srcOrd="0" destOrd="0" parTransId="{E17FFE52-F545-45C9-8248-648D22F50B01}" sibTransId="{7B189A6D-B8EC-4F3F-9A2C-D01E20B8498A}"/>
    <dgm:cxn modelId="{AD9F2C84-8187-4366-89FC-253D12A15E20}" type="presOf" srcId="{DC7EBD6D-262A-4F44-A77C-DFED39C9774C}" destId="{FBCD178D-A63B-4433-9670-9F8F0F88D0C2}" srcOrd="0" destOrd="2" presId="urn:microsoft.com/office/officeart/2005/8/layout/lProcess2"/>
    <dgm:cxn modelId="{C9F32AA9-0D91-440D-A4B6-4EA48DD6D870}" type="presOf" srcId="{670A1562-C883-4CB2-9CD6-E2A58C4FD308}" destId="{11584EE2-33A9-49AD-8902-A4472C4DCA41}" srcOrd="0" destOrd="1" presId="urn:microsoft.com/office/officeart/2005/8/layout/lProcess2"/>
    <dgm:cxn modelId="{1613E163-08F0-4944-96C1-D3017887A5A8}" srcId="{EEDAE0C2-DD74-427C-BDA0-3396C197CC90}" destId="{70D5BAD7-DFE6-4D81-991B-68EDBAEECB2C}" srcOrd="0" destOrd="0" parTransId="{A8A07CF5-DDA7-4B34-B42C-90B24269AE6A}" sibTransId="{66471C2A-74BD-4905-9DBD-59CF2E019FB1}"/>
    <dgm:cxn modelId="{544EF8F3-6C24-4C0C-9F73-D742D0C3C996}" type="presOf" srcId="{34C0B4B7-CDAD-4E88-8A5D-9D16736089A8}" destId="{301FDAD1-935E-4B78-8D09-208FDDFEA330}" srcOrd="0" destOrd="0" presId="urn:microsoft.com/office/officeart/2005/8/layout/lProcess2"/>
    <dgm:cxn modelId="{449A397D-7CEC-4429-A7E0-8D4429BDABFE}" type="presOf" srcId="{70D5BAD7-DFE6-4D81-991B-68EDBAEECB2C}" destId="{E40E984D-7144-42AB-BF21-E0C2931B16D4}" srcOrd="0" destOrd="1" presId="urn:microsoft.com/office/officeart/2005/8/layout/lProcess2"/>
    <dgm:cxn modelId="{019FB062-5AB7-479C-B7A0-19F34FBEFA14}" type="presOf" srcId="{34C0B4B7-CDAD-4E88-8A5D-9D16736089A8}" destId="{664CA854-A596-4710-83CB-A71CFF72B496}" srcOrd="1" destOrd="0" presId="urn:microsoft.com/office/officeart/2005/8/layout/lProcess2"/>
    <dgm:cxn modelId="{866AF5A0-EE39-4230-83A0-EE24BF845423}" type="presOf" srcId="{EEDAE0C2-DD74-427C-BDA0-3396C197CC90}" destId="{E40E984D-7144-42AB-BF21-E0C2931B16D4}" srcOrd="0" destOrd="0" presId="urn:microsoft.com/office/officeart/2005/8/layout/lProcess2"/>
    <dgm:cxn modelId="{EAE6006D-C79B-43A3-A05F-2B269713ED84}" srcId="{E331EF32-C961-4BE5-AC69-D66BEA127FB6}" destId="{3D45E2D2-DBE8-4904-AB5F-78DE620BBD9E}" srcOrd="0" destOrd="0" parTransId="{61E6AA9B-E8BE-4E70-96D5-B7D97496D589}" sibTransId="{FC493BA7-6BF3-458B-BA8E-46D5CCAEFFCB}"/>
    <dgm:cxn modelId="{0C2838AA-28A1-4918-B312-F693C0156CCE}" type="presParOf" srcId="{52929EBF-F751-4494-B40A-0ABF3C538840}" destId="{FAE96677-B3EC-4837-A3CB-6BD53F01D04F}" srcOrd="0" destOrd="0" presId="urn:microsoft.com/office/officeart/2005/8/layout/lProcess2"/>
    <dgm:cxn modelId="{96AEDC15-E1AF-4142-A257-ACD1EEFE7C5D}" type="presParOf" srcId="{FAE96677-B3EC-4837-A3CB-6BD53F01D04F}" destId="{301FDAD1-935E-4B78-8D09-208FDDFEA330}" srcOrd="0" destOrd="0" presId="urn:microsoft.com/office/officeart/2005/8/layout/lProcess2"/>
    <dgm:cxn modelId="{DBE62F6B-6175-4640-9E6C-68D34D2E13AF}" type="presParOf" srcId="{FAE96677-B3EC-4837-A3CB-6BD53F01D04F}" destId="{664CA854-A596-4710-83CB-A71CFF72B496}" srcOrd="1" destOrd="0" presId="urn:microsoft.com/office/officeart/2005/8/layout/lProcess2"/>
    <dgm:cxn modelId="{1377DBFE-52B8-4269-ADF1-86106345C451}" type="presParOf" srcId="{FAE96677-B3EC-4837-A3CB-6BD53F01D04F}" destId="{26B72F35-59E1-4155-A119-AE0956C27F8C}" srcOrd="2" destOrd="0" presId="urn:microsoft.com/office/officeart/2005/8/layout/lProcess2"/>
    <dgm:cxn modelId="{74FCC714-0B64-435D-9433-ABAA0EE09A3A}" type="presParOf" srcId="{26B72F35-59E1-4155-A119-AE0956C27F8C}" destId="{3A767B27-3D60-4CD0-A414-BE926CA71661}" srcOrd="0" destOrd="0" presId="urn:microsoft.com/office/officeart/2005/8/layout/lProcess2"/>
    <dgm:cxn modelId="{0AF9704B-8E35-4778-A9BE-A160A1AA7DA9}" type="presParOf" srcId="{3A767B27-3D60-4CD0-A414-BE926CA71661}" destId="{E01826D2-A713-4D10-B943-3261096FD833}" srcOrd="0" destOrd="0" presId="urn:microsoft.com/office/officeart/2005/8/layout/lProcess2"/>
    <dgm:cxn modelId="{FB5DC645-5AF4-4B7C-8220-1A2E657430E1}" type="presParOf" srcId="{3A767B27-3D60-4CD0-A414-BE926CA71661}" destId="{FC6FC09D-9673-468A-ABBE-5D9BA6F7B354}" srcOrd="1" destOrd="0" presId="urn:microsoft.com/office/officeart/2005/8/layout/lProcess2"/>
    <dgm:cxn modelId="{8564A704-28DB-4D73-BC1B-775995432756}" type="presParOf" srcId="{3A767B27-3D60-4CD0-A414-BE926CA71661}" destId="{FBCD178D-A63B-4433-9670-9F8F0F88D0C2}" srcOrd="2" destOrd="0" presId="urn:microsoft.com/office/officeart/2005/8/layout/lProcess2"/>
    <dgm:cxn modelId="{AD285C42-4A7A-4196-9D21-02678BE67EDB}" type="presParOf" srcId="{3A767B27-3D60-4CD0-A414-BE926CA71661}" destId="{1FF1F553-9A56-4C42-81D0-D8993A7089BB}" srcOrd="3" destOrd="0" presId="urn:microsoft.com/office/officeart/2005/8/layout/lProcess2"/>
    <dgm:cxn modelId="{036D95FD-F6FF-4282-BD61-B60FB5E93A35}" type="presParOf" srcId="{3A767B27-3D60-4CD0-A414-BE926CA71661}" destId="{E40E984D-7144-42AB-BF21-E0C2931B16D4}" srcOrd="4" destOrd="0" presId="urn:microsoft.com/office/officeart/2005/8/layout/lProcess2"/>
    <dgm:cxn modelId="{F7B96634-73A7-4E02-A3E2-697C8F6E95B9}" type="presParOf" srcId="{52929EBF-F751-4494-B40A-0ABF3C538840}" destId="{48B93F7A-B7A8-4B0E-A1E4-8649917300BF}" srcOrd="1" destOrd="0" presId="urn:microsoft.com/office/officeart/2005/8/layout/lProcess2"/>
    <dgm:cxn modelId="{769DFBB8-05C5-429C-A89D-E9262BDC1949}" type="presParOf" srcId="{52929EBF-F751-4494-B40A-0ABF3C538840}" destId="{D927B33A-AB7E-4F51-995A-067149A9E12C}" srcOrd="2" destOrd="0" presId="urn:microsoft.com/office/officeart/2005/8/layout/lProcess2"/>
    <dgm:cxn modelId="{B427070A-6609-44B3-9E12-D0EFA88BF041}" type="presParOf" srcId="{D927B33A-AB7E-4F51-995A-067149A9E12C}" destId="{869335D4-D66C-4854-95A9-3272969CD7ED}" srcOrd="0" destOrd="0" presId="urn:microsoft.com/office/officeart/2005/8/layout/lProcess2"/>
    <dgm:cxn modelId="{AD1D930F-AB1C-45D1-8AFC-30BF3414CC64}" type="presParOf" srcId="{D927B33A-AB7E-4F51-995A-067149A9E12C}" destId="{5F56AA64-25B8-40A6-A0FB-A7A35DEF39C6}" srcOrd="1" destOrd="0" presId="urn:microsoft.com/office/officeart/2005/8/layout/lProcess2"/>
    <dgm:cxn modelId="{3E203C4E-FA1E-4A93-BA46-A4B819A9D809}" type="presParOf" srcId="{D927B33A-AB7E-4F51-995A-067149A9E12C}" destId="{04235B9E-034B-477A-9C9E-AFD19F6C3C2B}" srcOrd="2" destOrd="0" presId="urn:microsoft.com/office/officeart/2005/8/layout/lProcess2"/>
    <dgm:cxn modelId="{51238956-0492-4FD6-A869-1A40650ED090}" type="presParOf" srcId="{04235B9E-034B-477A-9C9E-AFD19F6C3C2B}" destId="{231DF5E2-6811-487F-BCB6-E4E0F49D58C9}" srcOrd="0" destOrd="0" presId="urn:microsoft.com/office/officeart/2005/8/layout/lProcess2"/>
    <dgm:cxn modelId="{8574D74E-0048-4D90-A69C-CFB290F84B29}" type="presParOf" srcId="{231DF5E2-6811-487F-BCB6-E4E0F49D58C9}" destId="{D4F56A01-7B53-41A0-A432-AA56550DBED8}" srcOrd="0" destOrd="0" presId="urn:microsoft.com/office/officeart/2005/8/layout/lProcess2"/>
    <dgm:cxn modelId="{D95C99E8-A8FB-4856-99E9-5732E9452D2E}" type="presParOf" srcId="{231DF5E2-6811-487F-BCB6-E4E0F49D58C9}" destId="{C5A4C1FD-1362-4625-BD57-752BD392417F}" srcOrd="1" destOrd="0" presId="urn:microsoft.com/office/officeart/2005/8/layout/lProcess2"/>
    <dgm:cxn modelId="{53AA7507-A78E-40F4-BE2C-AF250D280388}" type="presParOf" srcId="{231DF5E2-6811-487F-BCB6-E4E0F49D58C9}" destId="{11584EE2-33A9-49AD-8902-A4472C4DCA4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20D48-8D7F-432B-8B34-C40E2632DB0F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C0B4B7-CDAD-4E88-8A5D-9D16736089A8}">
      <dgm:prSet phldrT="[Text]"/>
      <dgm:spPr/>
      <dgm:t>
        <a:bodyPr/>
        <a:lstStyle/>
        <a:p>
          <a:r>
            <a:rPr lang="en-US" dirty="0" smtClean="0"/>
            <a:t>Building Blocks</a:t>
          </a:r>
          <a:endParaRPr lang="en-US" dirty="0"/>
        </a:p>
      </dgm:t>
    </dgm:pt>
    <dgm:pt modelId="{173EBB6D-A631-4280-BC4E-CE25E1DDC47A}" type="parTrans" cxnId="{3D8C0199-B7DA-4DAF-ACB8-EF42B95562FC}">
      <dgm:prSet/>
      <dgm:spPr/>
      <dgm:t>
        <a:bodyPr/>
        <a:lstStyle/>
        <a:p>
          <a:endParaRPr lang="en-US"/>
        </a:p>
      </dgm:t>
    </dgm:pt>
    <dgm:pt modelId="{EC8B0F0B-1C34-4430-9225-B9A1E25E0E22}" type="sibTrans" cxnId="{3D8C0199-B7DA-4DAF-ACB8-EF42B95562FC}">
      <dgm:prSet/>
      <dgm:spPr/>
      <dgm:t>
        <a:bodyPr/>
        <a:lstStyle/>
        <a:p>
          <a:endParaRPr lang="en-US"/>
        </a:p>
      </dgm:t>
    </dgm:pt>
    <dgm:pt modelId="{B53F4719-76A4-4B3A-A45A-D0086019769A}">
      <dgm:prSet phldrT="[Text]" custT="1"/>
      <dgm:spPr/>
      <dgm:t>
        <a:bodyPr/>
        <a:lstStyle/>
        <a:p>
          <a:r>
            <a:rPr lang="en-US" sz="2000" b="1" dirty="0" smtClean="0"/>
            <a:t>Connectivity &amp; </a:t>
          </a:r>
          <a:r>
            <a:rPr lang="en-US" sz="2000" b="1" dirty="0" err="1" smtClean="0"/>
            <a:t>Reachability</a:t>
          </a:r>
          <a:endParaRPr lang="en-US" sz="2000" dirty="0"/>
        </a:p>
      </dgm:t>
    </dgm:pt>
    <dgm:pt modelId="{B46E3DD9-AC39-4B6B-B635-BB9618C64F7D}" type="parTrans" cxnId="{9CC77AB9-A362-4AE4-973C-76D78B051FD6}">
      <dgm:prSet/>
      <dgm:spPr/>
      <dgm:t>
        <a:bodyPr/>
        <a:lstStyle/>
        <a:p>
          <a:endParaRPr lang="en-US"/>
        </a:p>
      </dgm:t>
    </dgm:pt>
    <dgm:pt modelId="{02E3815F-F929-49A7-816A-9FDE20B5BA2C}" type="sibTrans" cxnId="{9CC77AB9-A362-4AE4-973C-76D78B051FD6}">
      <dgm:prSet/>
      <dgm:spPr/>
      <dgm:t>
        <a:bodyPr/>
        <a:lstStyle/>
        <a:p>
          <a:endParaRPr lang="en-US"/>
        </a:p>
      </dgm:t>
    </dgm:pt>
    <dgm:pt modelId="{A8D3683D-7D9E-45B7-B020-F3AA5759D25C}">
      <dgm:prSet phldrT="[Text]" custT="1"/>
      <dgm:spPr/>
      <dgm:t>
        <a:bodyPr/>
        <a:lstStyle/>
        <a:p>
          <a:r>
            <a:rPr lang="en-US" sz="2000" b="1" dirty="0" smtClean="0"/>
            <a:t>Naming and Domain Management</a:t>
          </a:r>
          <a:endParaRPr lang="en-US" sz="2000" b="1" dirty="0"/>
        </a:p>
      </dgm:t>
    </dgm:pt>
    <dgm:pt modelId="{720AB647-2154-48B2-ADC4-050CF3E2328F}" type="parTrans" cxnId="{6AE5F8A6-621C-4482-A9C5-532D8436769E}">
      <dgm:prSet/>
      <dgm:spPr/>
      <dgm:t>
        <a:bodyPr/>
        <a:lstStyle/>
        <a:p>
          <a:endParaRPr lang="en-US"/>
        </a:p>
      </dgm:t>
    </dgm:pt>
    <dgm:pt modelId="{600FA483-AE14-4918-B134-4287181400A8}" type="sibTrans" cxnId="{6AE5F8A6-621C-4482-A9C5-532D8436769E}">
      <dgm:prSet/>
      <dgm:spPr/>
      <dgm:t>
        <a:bodyPr/>
        <a:lstStyle/>
        <a:p>
          <a:endParaRPr lang="en-US"/>
        </a:p>
      </dgm:t>
    </dgm:pt>
    <dgm:pt modelId="{E331EF32-C961-4BE5-AC69-D66BEA127FB6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91B924AC-0C88-4F7B-BB7F-68F872A73BA2}" type="parTrans" cxnId="{1F6F14D3-6635-424E-8DB5-EA65FBCA6C26}">
      <dgm:prSet/>
      <dgm:spPr/>
      <dgm:t>
        <a:bodyPr/>
        <a:lstStyle/>
        <a:p>
          <a:endParaRPr lang="en-US"/>
        </a:p>
      </dgm:t>
    </dgm:pt>
    <dgm:pt modelId="{7CB29409-3524-495A-9BE6-BCC894B53FB8}" type="sibTrans" cxnId="{1F6F14D3-6635-424E-8DB5-EA65FBCA6C26}">
      <dgm:prSet/>
      <dgm:spPr/>
      <dgm:t>
        <a:bodyPr/>
        <a:lstStyle/>
        <a:p>
          <a:endParaRPr lang="en-US"/>
        </a:p>
      </dgm:t>
    </dgm:pt>
    <dgm:pt modelId="{3D45E2D2-DBE8-4904-AB5F-78DE620BBD9E}">
      <dgm:prSet phldrT="[Text]" custT="1"/>
      <dgm:spPr/>
      <dgm:t>
        <a:bodyPr/>
        <a:lstStyle/>
        <a:p>
          <a:r>
            <a:rPr lang="en-US" sz="2400" b="1" dirty="0" smtClean="0"/>
            <a:t>Android Application</a:t>
          </a:r>
        </a:p>
      </dgm:t>
    </dgm:pt>
    <dgm:pt modelId="{61E6AA9B-E8BE-4E70-96D5-B7D97496D589}" type="parTrans" cxnId="{EAE6006D-C79B-43A3-A05F-2B269713ED84}">
      <dgm:prSet/>
      <dgm:spPr/>
      <dgm:t>
        <a:bodyPr/>
        <a:lstStyle/>
        <a:p>
          <a:endParaRPr lang="en-US"/>
        </a:p>
      </dgm:t>
    </dgm:pt>
    <dgm:pt modelId="{FC493BA7-6BF3-458B-BA8E-46D5CCAEFFCB}" type="sibTrans" cxnId="{EAE6006D-C79B-43A3-A05F-2B269713ED84}">
      <dgm:prSet/>
      <dgm:spPr/>
      <dgm:t>
        <a:bodyPr/>
        <a:lstStyle/>
        <a:p>
          <a:endParaRPr lang="en-US"/>
        </a:p>
      </dgm:t>
    </dgm:pt>
    <dgm:pt modelId="{54BE7937-E082-4E27-AB4D-E737CEAC2D8F}">
      <dgm:prSet phldrT="[Text]" custT="1"/>
      <dgm:spPr/>
      <dgm:t>
        <a:bodyPr/>
        <a:lstStyle/>
        <a:p>
          <a:r>
            <a:rPr lang="en-US" sz="1600" b="0" dirty="0" smtClean="0"/>
            <a:t>Devices publically accessible</a:t>
          </a:r>
        </a:p>
      </dgm:t>
    </dgm:pt>
    <dgm:pt modelId="{E17FFE52-F545-45C9-8248-648D22F50B01}" type="parTrans" cxnId="{19094C42-216A-40FE-8C1B-D8AF44BDE77B}">
      <dgm:prSet/>
      <dgm:spPr/>
      <dgm:t>
        <a:bodyPr/>
        <a:lstStyle/>
        <a:p>
          <a:endParaRPr lang="en-US"/>
        </a:p>
      </dgm:t>
    </dgm:pt>
    <dgm:pt modelId="{7B189A6D-B8EC-4F3F-9A2C-D01E20B8498A}" type="sibTrans" cxnId="{19094C42-216A-40FE-8C1B-D8AF44BDE77B}">
      <dgm:prSet/>
      <dgm:spPr/>
      <dgm:t>
        <a:bodyPr/>
        <a:lstStyle/>
        <a:p>
          <a:endParaRPr lang="en-US"/>
        </a:p>
      </dgm:t>
    </dgm:pt>
    <dgm:pt modelId="{EEDAE0C2-DD74-427C-BDA0-3396C197CC90}">
      <dgm:prSet phldrT="[Text]" custT="1"/>
      <dgm:spPr/>
      <dgm:t>
        <a:bodyPr/>
        <a:lstStyle/>
        <a:p>
          <a:r>
            <a:rPr lang="en-US" sz="2000" b="1" dirty="0" smtClean="0"/>
            <a:t>Basic Services</a:t>
          </a:r>
          <a:endParaRPr lang="en-US" sz="2000" b="1" dirty="0"/>
        </a:p>
      </dgm:t>
    </dgm:pt>
    <dgm:pt modelId="{254C8A49-6655-4366-92A3-976C2F6C8B44}" type="parTrans" cxnId="{5B1AEA33-4119-4C4B-98D5-FC7CFFC26A80}">
      <dgm:prSet/>
      <dgm:spPr/>
      <dgm:t>
        <a:bodyPr/>
        <a:lstStyle/>
        <a:p>
          <a:endParaRPr lang="en-US"/>
        </a:p>
      </dgm:t>
    </dgm:pt>
    <dgm:pt modelId="{38BAF57B-05D0-410E-AB56-0C539A29BA67}" type="sibTrans" cxnId="{5B1AEA33-4119-4C4B-98D5-FC7CFFC26A80}">
      <dgm:prSet/>
      <dgm:spPr/>
      <dgm:t>
        <a:bodyPr/>
        <a:lstStyle/>
        <a:p>
          <a:endParaRPr lang="en-US"/>
        </a:p>
      </dgm:t>
    </dgm:pt>
    <dgm:pt modelId="{70D5BAD7-DFE6-4D81-991B-68EDBAEECB2C}">
      <dgm:prSet phldrT="[Text]" custT="1"/>
      <dgm:spPr/>
      <dgm:t>
        <a:bodyPr/>
        <a:lstStyle/>
        <a:p>
          <a:r>
            <a:rPr lang="en-US" sz="1600" dirty="0" smtClean="0"/>
            <a:t>Full Communication</a:t>
          </a:r>
          <a:endParaRPr lang="en-US" sz="1600" dirty="0"/>
        </a:p>
      </dgm:t>
    </dgm:pt>
    <dgm:pt modelId="{A8A07CF5-DDA7-4B34-B42C-90B24269AE6A}" type="parTrans" cxnId="{1613E163-08F0-4944-96C1-D3017887A5A8}">
      <dgm:prSet/>
      <dgm:spPr/>
      <dgm:t>
        <a:bodyPr/>
        <a:lstStyle/>
        <a:p>
          <a:endParaRPr lang="en-US"/>
        </a:p>
      </dgm:t>
    </dgm:pt>
    <dgm:pt modelId="{66471C2A-74BD-4905-9DBD-59CF2E019FB1}" type="sibTrans" cxnId="{1613E163-08F0-4944-96C1-D3017887A5A8}">
      <dgm:prSet/>
      <dgm:spPr/>
      <dgm:t>
        <a:bodyPr/>
        <a:lstStyle/>
        <a:p>
          <a:endParaRPr lang="en-US"/>
        </a:p>
      </dgm:t>
    </dgm:pt>
    <dgm:pt modelId="{CFFF1FAB-4963-41CD-A2DB-4299D91EB393}">
      <dgm:prSet phldrT="[Text]" custT="1"/>
      <dgm:spPr/>
      <dgm:t>
        <a:bodyPr/>
        <a:lstStyle/>
        <a:p>
          <a:r>
            <a:rPr lang="en-US" sz="1600" dirty="0" smtClean="0"/>
            <a:t>DNS</a:t>
          </a:r>
          <a:endParaRPr lang="en-US" sz="1600" dirty="0"/>
        </a:p>
      </dgm:t>
    </dgm:pt>
    <dgm:pt modelId="{C3772587-A355-4165-A171-C2FBE4B36560}" type="parTrans" cxnId="{A4F67434-2B6E-4F7A-BE94-7E252C6DA407}">
      <dgm:prSet/>
      <dgm:spPr/>
      <dgm:t>
        <a:bodyPr/>
        <a:lstStyle/>
        <a:p>
          <a:endParaRPr lang="en-US"/>
        </a:p>
      </dgm:t>
    </dgm:pt>
    <dgm:pt modelId="{99E3F2CB-9737-42B6-A1DD-5453B32A28D8}" type="sibTrans" cxnId="{A4F67434-2B6E-4F7A-BE94-7E252C6DA407}">
      <dgm:prSet/>
      <dgm:spPr/>
      <dgm:t>
        <a:bodyPr/>
        <a:lstStyle/>
        <a:p>
          <a:endParaRPr lang="en-US"/>
        </a:p>
      </dgm:t>
    </dgm:pt>
    <dgm:pt modelId="{DC7EBD6D-262A-4F44-A77C-DFED39C9774C}">
      <dgm:prSet phldrT="[Text]" custT="1"/>
      <dgm:spPr/>
      <dgm:t>
        <a:bodyPr/>
        <a:lstStyle/>
        <a:p>
          <a:r>
            <a:rPr lang="en-US" sz="1600" dirty="0" smtClean="0"/>
            <a:t>Failover</a:t>
          </a:r>
          <a:endParaRPr lang="en-US" sz="1600" dirty="0"/>
        </a:p>
      </dgm:t>
    </dgm:pt>
    <dgm:pt modelId="{1E080DD3-B025-47C7-9055-D30044A02FE8}" type="parTrans" cxnId="{33FB889A-34FE-45CF-93C3-2A89579E12FC}">
      <dgm:prSet/>
      <dgm:spPr/>
      <dgm:t>
        <a:bodyPr/>
        <a:lstStyle/>
        <a:p>
          <a:endParaRPr lang="en-US"/>
        </a:p>
      </dgm:t>
    </dgm:pt>
    <dgm:pt modelId="{50B802AD-275D-41CC-8B73-3D3192585B41}" type="sibTrans" cxnId="{33FB889A-34FE-45CF-93C3-2A89579E12FC}">
      <dgm:prSet/>
      <dgm:spPr/>
      <dgm:t>
        <a:bodyPr/>
        <a:lstStyle/>
        <a:p>
          <a:endParaRPr lang="en-US"/>
        </a:p>
      </dgm:t>
    </dgm:pt>
    <dgm:pt modelId="{8DB664C7-C406-4837-A2E8-6E249B85BF99}">
      <dgm:prSet phldrT="[Text]" custT="1"/>
      <dgm:spPr/>
      <dgm:t>
        <a:bodyPr/>
        <a:lstStyle/>
        <a:p>
          <a:r>
            <a:rPr lang="en-US" sz="1600" dirty="0" smtClean="0"/>
            <a:t>Web and Email services</a:t>
          </a:r>
          <a:endParaRPr lang="en-US" sz="1600" dirty="0"/>
        </a:p>
      </dgm:t>
    </dgm:pt>
    <dgm:pt modelId="{55367BC6-7B02-4223-9AD3-9EF372B65DEE}" type="parTrans" cxnId="{27CDCF05-2D63-4B31-B448-CF2D60BE3DD0}">
      <dgm:prSet/>
      <dgm:spPr/>
      <dgm:t>
        <a:bodyPr/>
        <a:lstStyle/>
        <a:p>
          <a:endParaRPr lang="en-US"/>
        </a:p>
      </dgm:t>
    </dgm:pt>
    <dgm:pt modelId="{03B4A422-38CF-4107-A662-87659EEAEB93}" type="sibTrans" cxnId="{27CDCF05-2D63-4B31-B448-CF2D60BE3DD0}">
      <dgm:prSet/>
      <dgm:spPr/>
      <dgm:t>
        <a:bodyPr/>
        <a:lstStyle/>
        <a:p>
          <a:endParaRPr lang="en-US"/>
        </a:p>
      </dgm:t>
    </dgm:pt>
    <dgm:pt modelId="{8B064840-0C95-4350-9575-295B115FA81E}">
      <dgm:prSet phldrT="[Text]" custT="1"/>
      <dgm:spPr/>
      <dgm:t>
        <a:bodyPr/>
        <a:lstStyle/>
        <a:p>
          <a:r>
            <a:rPr lang="en-US" sz="2400" b="1" dirty="0" smtClean="0"/>
            <a:t>Key Functionalities</a:t>
          </a:r>
          <a:endParaRPr lang="en-US" sz="2400" b="1" dirty="0"/>
        </a:p>
      </dgm:t>
    </dgm:pt>
    <dgm:pt modelId="{B340EA1D-7C07-496A-BCF6-2CDB8140918A}" type="parTrans" cxnId="{76DD437E-B91D-43BB-9E3A-E7466D504005}">
      <dgm:prSet/>
      <dgm:spPr/>
      <dgm:t>
        <a:bodyPr/>
        <a:lstStyle/>
        <a:p>
          <a:endParaRPr lang="en-US"/>
        </a:p>
      </dgm:t>
    </dgm:pt>
    <dgm:pt modelId="{857DE2A7-EA8E-49C5-847C-37AEF2314213}" type="sibTrans" cxnId="{76DD437E-B91D-43BB-9E3A-E7466D504005}">
      <dgm:prSet/>
      <dgm:spPr/>
      <dgm:t>
        <a:bodyPr/>
        <a:lstStyle/>
        <a:p>
          <a:endParaRPr lang="en-US"/>
        </a:p>
      </dgm:t>
    </dgm:pt>
    <dgm:pt modelId="{670A1562-C883-4CB2-9CD6-E2A58C4FD308}">
      <dgm:prSet phldrT="[Text]" custT="1"/>
      <dgm:spPr/>
      <dgm:t>
        <a:bodyPr/>
        <a:lstStyle/>
        <a:p>
          <a:r>
            <a:rPr lang="en-US" sz="1800" dirty="0" smtClean="0"/>
            <a:t>Power Management</a:t>
          </a:r>
          <a:endParaRPr lang="en-US" sz="1800" dirty="0"/>
        </a:p>
      </dgm:t>
    </dgm:pt>
    <dgm:pt modelId="{59D199A4-62BA-43C8-8A23-A011CBBB358A}" type="parTrans" cxnId="{D88D8C35-8C99-444B-A10E-EDC4EAC603ED}">
      <dgm:prSet/>
      <dgm:spPr/>
      <dgm:t>
        <a:bodyPr/>
        <a:lstStyle/>
        <a:p>
          <a:endParaRPr lang="en-US"/>
        </a:p>
      </dgm:t>
    </dgm:pt>
    <dgm:pt modelId="{A27144BA-A086-4B49-8AD0-46F0BEDA21F0}" type="sibTrans" cxnId="{D88D8C35-8C99-444B-A10E-EDC4EAC603ED}">
      <dgm:prSet/>
      <dgm:spPr/>
      <dgm:t>
        <a:bodyPr/>
        <a:lstStyle/>
        <a:p>
          <a:endParaRPr lang="en-US"/>
        </a:p>
      </dgm:t>
    </dgm:pt>
    <dgm:pt modelId="{1677C2C0-97CE-421E-BE4F-878B69424FFC}">
      <dgm:prSet phldrT="[Text]" custT="1"/>
      <dgm:spPr/>
      <dgm:t>
        <a:bodyPr/>
        <a:lstStyle/>
        <a:p>
          <a:r>
            <a:rPr lang="en-US" sz="1800" dirty="0" smtClean="0"/>
            <a:t>Data Replication</a:t>
          </a:r>
          <a:endParaRPr lang="en-US" sz="1800" dirty="0"/>
        </a:p>
      </dgm:t>
    </dgm:pt>
    <dgm:pt modelId="{7FB8378A-A5BC-4040-B17D-2AFE0584747F}" type="parTrans" cxnId="{FA18504A-04E7-423A-80CD-122C28CD8C46}">
      <dgm:prSet/>
      <dgm:spPr/>
      <dgm:t>
        <a:bodyPr/>
        <a:lstStyle/>
        <a:p>
          <a:endParaRPr lang="en-US"/>
        </a:p>
      </dgm:t>
    </dgm:pt>
    <dgm:pt modelId="{E8BB9EB5-5B1B-4C8B-8FE9-26DC00260018}" type="sibTrans" cxnId="{FA18504A-04E7-423A-80CD-122C28CD8C46}">
      <dgm:prSet/>
      <dgm:spPr/>
      <dgm:t>
        <a:bodyPr/>
        <a:lstStyle/>
        <a:p>
          <a:endParaRPr lang="en-US"/>
        </a:p>
      </dgm:t>
    </dgm:pt>
    <dgm:pt modelId="{E1CADACE-29BA-4C27-98D5-1FB75537ADAC}">
      <dgm:prSet phldrT="[Text]" custT="1"/>
      <dgm:spPr/>
      <dgm:t>
        <a:bodyPr/>
        <a:lstStyle/>
        <a:p>
          <a:r>
            <a:rPr lang="en-US" sz="1800" dirty="0" smtClean="0"/>
            <a:t>Smart Failover</a:t>
          </a:r>
          <a:endParaRPr lang="en-US" sz="1800" dirty="0"/>
        </a:p>
      </dgm:t>
    </dgm:pt>
    <dgm:pt modelId="{A6FE3C86-9717-40B1-9B41-EA2B56FCBADB}" type="parTrans" cxnId="{1A3A3953-FB74-43EE-BF03-784B0CE476CB}">
      <dgm:prSet/>
      <dgm:spPr/>
      <dgm:t>
        <a:bodyPr/>
        <a:lstStyle/>
        <a:p>
          <a:endParaRPr lang="en-US"/>
        </a:p>
      </dgm:t>
    </dgm:pt>
    <dgm:pt modelId="{CE01FB2A-4B2F-4E13-9463-122F1A244DC6}" type="sibTrans" cxnId="{1A3A3953-FB74-43EE-BF03-784B0CE476CB}">
      <dgm:prSet/>
      <dgm:spPr/>
      <dgm:t>
        <a:bodyPr/>
        <a:lstStyle/>
        <a:p>
          <a:endParaRPr lang="en-US"/>
        </a:p>
      </dgm:t>
    </dgm:pt>
    <dgm:pt modelId="{DFC3994E-4AE8-4A8F-90B3-998F76CFFDFB}">
      <dgm:prSet phldrT="[Text]" custT="1"/>
      <dgm:spPr/>
      <dgm:t>
        <a:bodyPr/>
        <a:lstStyle/>
        <a:p>
          <a:r>
            <a:rPr lang="en-US" sz="2000" b="0" dirty="0" smtClean="0"/>
            <a:t>Server Manager</a:t>
          </a:r>
        </a:p>
      </dgm:t>
    </dgm:pt>
    <dgm:pt modelId="{92E1641D-56CD-49A0-B749-7C8DF920C183}" type="parTrans" cxnId="{31661C95-6268-4C66-B486-D19843AB9752}">
      <dgm:prSet/>
      <dgm:spPr/>
    </dgm:pt>
    <dgm:pt modelId="{AAF6185A-50FE-420D-8366-5EADD501E47F}" type="sibTrans" cxnId="{31661C95-6268-4C66-B486-D19843AB9752}">
      <dgm:prSet/>
      <dgm:spPr/>
    </dgm:pt>
    <dgm:pt modelId="{FDF9BC0B-0CE1-43AB-8709-5D0094C860F8}">
      <dgm:prSet phldrT="[Text]" custT="1"/>
      <dgm:spPr/>
      <dgm:t>
        <a:bodyPr/>
        <a:lstStyle/>
        <a:p>
          <a:r>
            <a:rPr lang="en-US" sz="2000" dirty="0" smtClean="0"/>
            <a:t>Battery Power Monitoring </a:t>
          </a:r>
          <a:endParaRPr lang="en-US" sz="2000" b="0" dirty="0" smtClean="0"/>
        </a:p>
      </dgm:t>
    </dgm:pt>
    <dgm:pt modelId="{12716285-6338-4009-8A09-BD467AFC2570}" type="parTrans" cxnId="{B1658684-9057-40B0-956E-7F6A8E74E2B7}">
      <dgm:prSet/>
      <dgm:spPr/>
    </dgm:pt>
    <dgm:pt modelId="{8967DAFE-93C9-4C6E-B378-123138632D3D}" type="sibTrans" cxnId="{B1658684-9057-40B0-956E-7F6A8E74E2B7}">
      <dgm:prSet/>
      <dgm:spPr/>
    </dgm:pt>
    <dgm:pt modelId="{52929EBF-F751-4494-B40A-0ABF3C538840}" type="pres">
      <dgm:prSet presAssocID="{86220D48-8D7F-432B-8B34-C40E2632DB0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E96677-B3EC-4837-A3CB-6BD53F01D04F}" type="pres">
      <dgm:prSet presAssocID="{34C0B4B7-CDAD-4E88-8A5D-9D16736089A8}" presName="compNode" presStyleCnt="0"/>
      <dgm:spPr/>
    </dgm:pt>
    <dgm:pt modelId="{301FDAD1-935E-4B78-8D09-208FDDFEA330}" type="pres">
      <dgm:prSet presAssocID="{34C0B4B7-CDAD-4E88-8A5D-9D16736089A8}" presName="aNode" presStyleLbl="bgShp" presStyleIdx="0" presStyleCnt="2"/>
      <dgm:spPr/>
      <dgm:t>
        <a:bodyPr/>
        <a:lstStyle/>
        <a:p>
          <a:endParaRPr lang="en-US"/>
        </a:p>
      </dgm:t>
    </dgm:pt>
    <dgm:pt modelId="{664CA854-A596-4710-83CB-A71CFF72B496}" type="pres">
      <dgm:prSet presAssocID="{34C0B4B7-CDAD-4E88-8A5D-9D16736089A8}" presName="textNode" presStyleLbl="bgShp" presStyleIdx="0" presStyleCnt="2"/>
      <dgm:spPr/>
      <dgm:t>
        <a:bodyPr/>
        <a:lstStyle/>
        <a:p>
          <a:endParaRPr lang="en-US"/>
        </a:p>
      </dgm:t>
    </dgm:pt>
    <dgm:pt modelId="{26B72F35-59E1-4155-A119-AE0956C27F8C}" type="pres">
      <dgm:prSet presAssocID="{34C0B4B7-CDAD-4E88-8A5D-9D16736089A8}" presName="compChildNode" presStyleCnt="0"/>
      <dgm:spPr/>
    </dgm:pt>
    <dgm:pt modelId="{3A767B27-3D60-4CD0-A414-BE926CA71661}" type="pres">
      <dgm:prSet presAssocID="{34C0B4B7-CDAD-4E88-8A5D-9D16736089A8}" presName="theInnerList" presStyleCnt="0"/>
      <dgm:spPr/>
    </dgm:pt>
    <dgm:pt modelId="{E01826D2-A713-4D10-B943-3261096FD833}" type="pres">
      <dgm:prSet presAssocID="{B53F4719-76A4-4B3A-A45A-D0086019769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FC09D-9673-468A-ABBE-5D9BA6F7B354}" type="pres">
      <dgm:prSet presAssocID="{B53F4719-76A4-4B3A-A45A-D0086019769A}" presName="aSpace2" presStyleCnt="0"/>
      <dgm:spPr/>
    </dgm:pt>
    <dgm:pt modelId="{FBCD178D-A63B-4433-9670-9F8F0F88D0C2}" type="pres">
      <dgm:prSet presAssocID="{A8D3683D-7D9E-45B7-B020-F3AA5759D25C}" presName="childNode" presStyleLbl="node1" presStyleIdx="1" presStyleCnt="5" custScaleY="125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1F553-9A56-4C42-81D0-D8993A7089BB}" type="pres">
      <dgm:prSet presAssocID="{A8D3683D-7D9E-45B7-B020-F3AA5759D25C}" presName="aSpace2" presStyleCnt="0"/>
      <dgm:spPr/>
    </dgm:pt>
    <dgm:pt modelId="{E40E984D-7144-42AB-BF21-E0C2931B16D4}" type="pres">
      <dgm:prSet presAssocID="{EEDAE0C2-DD74-427C-BDA0-3396C197CC90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93F7A-B7A8-4B0E-A1E4-8649917300BF}" type="pres">
      <dgm:prSet presAssocID="{34C0B4B7-CDAD-4E88-8A5D-9D16736089A8}" presName="aSpace" presStyleCnt="0"/>
      <dgm:spPr/>
    </dgm:pt>
    <dgm:pt modelId="{D927B33A-AB7E-4F51-995A-067149A9E12C}" type="pres">
      <dgm:prSet presAssocID="{E331EF32-C961-4BE5-AC69-D66BEA127FB6}" presName="compNode" presStyleCnt="0"/>
      <dgm:spPr/>
    </dgm:pt>
    <dgm:pt modelId="{869335D4-D66C-4854-95A9-3272969CD7ED}" type="pres">
      <dgm:prSet presAssocID="{E331EF32-C961-4BE5-AC69-D66BEA127FB6}" presName="aNode" presStyleLbl="bgShp" presStyleIdx="1" presStyleCnt="2"/>
      <dgm:spPr/>
      <dgm:t>
        <a:bodyPr/>
        <a:lstStyle/>
        <a:p>
          <a:endParaRPr lang="en-US"/>
        </a:p>
      </dgm:t>
    </dgm:pt>
    <dgm:pt modelId="{5F56AA64-25B8-40A6-A0FB-A7A35DEF39C6}" type="pres">
      <dgm:prSet presAssocID="{E331EF32-C961-4BE5-AC69-D66BEA127FB6}" presName="textNode" presStyleLbl="bgShp" presStyleIdx="1" presStyleCnt="2"/>
      <dgm:spPr/>
      <dgm:t>
        <a:bodyPr/>
        <a:lstStyle/>
        <a:p>
          <a:endParaRPr lang="en-US"/>
        </a:p>
      </dgm:t>
    </dgm:pt>
    <dgm:pt modelId="{04235B9E-034B-477A-9C9E-AFD19F6C3C2B}" type="pres">
      <dgm:prSet presAssocID="{E331EF32-C961-4BE5-AC69-D66BEA127FB6}" presName="compChildNode" presStyleCnt="0"/>
      <dgm:spPr/>
    </dgm:pt>
    <dgm:pt modelId="{231DF5E2-6811-487F-BCB6-E4E0F49D58C9}" type="pres">
      <dgm:prSet presAssocID="{E331EF32-C961-4BE5-AC69-D66BEA127FB6}" presName="theInnerList" presStyleCnt="0"/>
      <dgm:spPr/>
    </dgm:pt>
    <dgm:pt modelId="{D4F56A01-7B53-41A0-A432-AA56550DBED8}" type="pres">
      <dgm:prSet presAssocID="{3D45E2D2-DBE8-4904-AB5F-78DE620BBD9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4C1FD-1362-4625-BD57-752BD392417F}" type="pres">
      <dgm:prSet presAssocID="{3D45E2D2-DBE8-4904-AB5F-78DE620BBD9E}" presName="aSpace2" presStyleCnt="0"/>
      <dgm:spPr/>
    </dgm:pt>
    <dgm:pt modelId="{11584EE2-33A9-49AD-8902-A4472C4DCA41}" type="pres">
      <dgm:prSet presAssocID="{8B064840-0C95-4350-9575-295B115FA81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B25E0A-57F3-4D8F-82EA-C0B191AEF8D6}" type="presOf" srcId="{B53F4719-76A4-4B3A-A45A-D0086019769A}" destId="{E01826D2-A713-4D10-B943-3261096FD833}" srcOrd="0" destOrd="0" presId="urn:microsoft.com/office/officeart/2005/8/layout/lProcess2"/>
    <dgm:cxn modelId="{39B08D84-0CD8-4CF0-AC92-1BFA33959650}" type="presOf" srcId="{3D45E2D2-DBE8-4904-AB5F-78DE620BBD9E}" destId="{D4F56A01-7B53-41A0-A432-AA56550DBED8}" srcOrd="0" destOrd="0" presId="urn:microsoft.com/office/officeart/2005/8/layout/lProcess2"/>
    <dgm:cxn modelId="{20A0F9EA-B2B9-41CA-8EC2-CE4C08E8BA3A}" type="presOf" srcId="{E1CADACE-29BA-4C27-98D5-1FB75537ADAC}" destId="{11584EE2-33A9-49AD-8902-A4472C4DCA41}" srcOrd="0" destOrd="3" presId="urn:microsoft.com/office/officeart/2005/8/layout/lProcess2"/>
    <dgm:cxn modelId="{DE5D6015-D495-4B66-905F-21516FDAC82B}" type="presOf" srcId="{DC7EBD6D-262A-4F44-A77C-DFED39C9774C}" destId="{FBCD178D-A63B-4433-9670-9F8F0F88D0C2}" srcOrd="0" destOrd="2" presId="urn:microsoft.com/office/officeart/2005/8/layout/lProcess2"/>
    <dgm:cxn modelId="{76DD437E-B91D-43BB-9E3A-E7466D504005}" srcId="{E331EF32-C961-4BE5-AC69-D66BEA127FB6}" destId="{8B064840-0C95-4350-9575-295B115FA81E}" srcOrd="1" destOrd="0" parTransId="{B340EA1D-7C07-496A-BCF6-2CDB8140918A}" sibTransId="{857DE2A7-EA8E-49C5-847C-37AEF2314213}"/>
    <dgm:cxn modelId="{17F9803A-0146-425B-BF67-A8EA262005E3}" type="presOf" srcId="{E331EF32-C961-4BE5-AC69-D66BEA127FB6}" destId="{869335D4-D66C-4854-95A9-3272969CD7ED}" srcOrd="0" destOrd="0" presId="urn:microsoft.com/office/officeart/2005/8/layout/lProcess2"/>
    <dgm:cxn modelId="{061F307F-A41E-41C1-8BC1-6775D0D40E04}" type="presOf" srcId="{E331EF32-C961-4BE5-AC69-D66BEA127FB6}" destId="{5F56AA64-25B8-40A6-A0FB-A7A35DEF39C6}" srcOrd="1" destOrd="0" presId="urn:microsoft.com/office/officeart/2005/8/layout/lProcess2"/>
    <dgm:cxn modelId="{5C8894C7-FF64-475A-A79B-A245393C9162}" type="presOf" srcId="{70D5BAD7-DFE6-4D81-991B-68EDBAEECB2C}" destId="{E40E984D-7144-42AB-BF21-E0C2931B16D4}" srcOrd="0" destOrd="1" presId="urn:microsoft.com/office/officeart/2005/8/layout/lProcess2"/>
    <dgm:cxn modelId="{9CC77AB9-A362-4AE4-973C-76D78B051FD6}" srcId="{34C0B4B7-CDAD-4E88-8A5D-9D16736089A8}" destId="{B53F4719-76A4-4B3A-A45A-D0086019769A}" srcOrd="0" destOrd="0" parTransId="{B46E3DD9-AC39-4B6B-B635-BB9618C64F7D}" sibTransId="{02E3815F-F929-49A7-816A-9FDE20B5BA2C}"/>
    <dgm:cxn modelId="{27CDCF05-2D63-4B31-B448-CF2D60BE3DD0}" srcId="{EEDAE0C2-DD74-427C-BDA0-3396C197CC90}" destId="{8DB664C7-C406-4837-A2E8-6E249B85BF99}" srcOrd="1" destOrd="0" parTransId="{55367BC6-7B02-4223-9AD3-9EF372B65DEE}" sibTransId="{03B4A422-38CF-4107-A662-87659EEAEB93}"/>
    <dgm:cxn modelId="{3D8C0199-B7DA-4DAF-ACB8-EF42B95562FC}" srcId="{86220D48-8D7F-432B-8B34-C40E2632DB0F}" destId="{34C0B4B7-CDAD-4E88-8A5D-9D16736089A8}" srcOrd="0" destOrd="0" parTransId="{173EBB6D-A631-4280-BC4E-CE25E1DDC47A}" sibTransId="{EC8B0F0B-1C34-4430-9225-B9A1E25E0E22}"/>
    <dgm:cxn modelId="{13DC5DAE-1BB2-4397-8420-AB6AC2BFF9BF}" type="presOf" srcId="{54BE7937-E082-4E27-AB4D-E737CEAC2D8F}" destId="{E01826D2-A713-4D10-B943-3261096FD833}" srcOrd="0" destOrd="1" presId="urn:microsoft.com/office/officeart/2005/8/layout/lProcess2"/>
    <dgm:cxn modelId="{AA203680-A4F8-4ABE-92A7-8A45E5ECCE43}" type="presOf" srcId="{DFC3994E-4AE8-4A8F-90B3-998F76CFFDFB}" destId="{D4F56A01-7B53-41A0-A432-AA56550DBED8}" srcOrd="0" destOrd="1" presId="urn:microsoft.com/office/officeart/2005/8/layout/lProcess2"/>
    <dgm:cxn modelId="{C81CC23E-A583-4B7F-BF07-D58A375561E7}" type="presOf" srcId="{34C0B4B7-CDAD-4E88-8A5D-9D16736089A8}" destId="{301FDAD1-935E-4B78-8D09-208FDDFEA330}" srcOrd="0" destOrd="0" presId="urn:microsoft.com/office/officeart/2005/8/layout/lProcess2"/>
    <dgm:cxn modelId="{1F6F14D3-6635-424E-8DB5-EA65FBCA6C26}" srcId="{86220D48-8D7F-432B-8B34-C40E2632DB0F}" destId="{E331EF32-C961-4BE5-AC69-D66BEA127FB6}" srcOrd="1" destOrd="0" parTransId="{91B924AC-0C88-4F7B-BB7F-68F872A73BA2}" sibTransId="{7CB29409-3524-495A-9BE6-BCC894B53FB8}"/>
    <dgm:cxn modelId="{A4F67434-2B6E-4F7A-BE94-7E252C6DA407}" srcId="{A8D3683D-7D9E-45B7-B020-F3AA5759D25C}" destId="{CFFF1FAB-4963-41CD-A2DB-4299D91EB393}" srcOrd="0" destOrd="0" parTransId="{C3772587-A355-4165-A171-C2FBE4B36560}" sibTransId="{99E3F2CB-9737-42B6-A1DD-5453B32A28D8}"/>
    <dgm:cxn modelId="{6AE5F8A6-621C-4482-A9C5-532D8436769E}" srcId="{34C0B4B7-CDAD-4E88-8A5D-9D16736089A8}" destId="{A8D3683D-7D9E-45B7-B020-F3AA5759D25C}" srcOrd="1" destOrd="0" parTransId="{720AB647-2154-48B2-ADC4-050CF3E2328F}" sibTransId="{600FA483-AE14-4918-B134-4287181400A8}"/>
    <dgm:cxn modelId="{DA5BEB17-FFD8-44A4-83C5-2A29385DDFBD}" type="presOf" srcId="{1677C2C0-97CE-421E-BE4F-878B69424FFC}" destId="{11584EE2-33A9-49AD-8902-A4472C4DCA41}" srcOrd="0" destOrd="2" presId="urn:microsoft.com/office/officeart/2005/8/layout/lProcess2"/>
    <dgm:cxn modelId="{D6B414FC-680A-41F7-9F10-A9F465145A62}" type="presOf" srcId="{A8D3683D-7D9E-45B7-B020-F3AA5759D25C}" destId="{FBCD178D-A63B-4433-9670-9F8F0F88D0C2}" srcOrd="0" destOrd="0" presId="urn:microsoft.com/office/officeart/2005/8/layout/lProcess2"/>
    <dgm:cxn modelId="{DB2D409E-4B30-487B-BD67-7422D0307DBC}" type="presOf" srcId="{34C0B4B7-CDAD-4E88-8A5D-9D16736089A8}" destId="{664CA854-A596-4710-83CB-A71CFF72B496}" srcOrd="1" destOrd="0" presId="urn:microsoft.com/office/officeart/2005/8/layout/lProcess2"/>
    <dgm:cxn modelId="{1A3A3953-FB74-43EE-BF03-784B0CE476CB}" srcId="{8B064840-0C95-4350-9575-295B115FA81E}" destId="{E1CADACE-29BA-4C27-98D5-1FB75537ADAC}" srcOrd="2" destOrd="0" parTransId="{A6FE3C86-9717-40B1-9B41-EA2B56FCBADB}" sibTransId="{CE01FB2A-4B2F-4E13-9463-122F1A244DC6}"/>
    <dgm:cxn modelId="{FA18504A-04E7-423A-80CD-122C28CD8C46}" srcId="{8B064840-0C95-4350-9575-295B115FA81E}" destId="{1677C2C0-97CE-421E-BE4F-878B69424FFC}" srcOrd="1" destOrd="0" parTransId="{7FB8378A-A5BC-4040-B17D-2AFE0584747F}" sibTransId="{E8BB9EB5-5B1B-4C8B-8FE9-26DC00260018}"/>
    <dgm:cxn modelId="{197E03C3-F520-4B21-B790-D68B3CD41FB8}" type="presOf" srcId="{EEDAE0C2-DD74-427C-BDA0-3396C197CC90}" destId="{E40E984D-7144-42AB-BF21-E0C2931B16D4}" srcOrd="0" destOrd="0" presId="urn:microsoft.com/office/officeart/2005/8/layout/lProcess2"/>
    <dgm:cxn modelId="{B1658684-9057-40B0-956E-7F6A8E74E2B7}" srcId="{3D45E2D2-DBE8-4904-AB5F-78DE620BBD9E}" destId="{FDF9BC0B-0CE1-43AB-8709-5D0094C860F8}" srcOrd="1" destOrd="0" parTransId="{12716285-6338-4009-8A09-BD467AFC2570}" sibTransId="{8967DAFE-93C9-4C6E-B378-123138632D3D}"/>
    <dgm:cxn modelId="{D88D8C35-8C99-444B-A10E-EDC4EAC603ED}" srcId="{8B064840-0C95-4350-9575-295B115FA81E}" destId="{670A1562-C883-4CB2-9CD6-E2A58C4FD308}" srcOrd="0" destOrd="0" parTransId="{59D199A4-62BA-43C8-8A23-A011CBBB358A}" sibTransId="{A27144BA-A086-4B49-8AD0-46F0BEDA21F0}"/>
    <dgm:cxn modelId="{5B1AEA33-4119-4C4B-98D5-FC7CFFC26A80}" srcId="{34C0B4B7-CDAD-4E88-8A5D-9D16736089A8}" destId="{EEDAE0C2-DD74-427C-BDA0-3396C197CC90}" srcOrd="2" destOrd="0" parTransId="{254C8A49-6655-4366-92A3-976C2F6C8B44}" sibTransId="{38BAF57B-05D0-410E-AB56-0C539A29BA67}"/>
    <dgm:cxn modelId="{36C53996-DE79-4897-B813-BC52B67FE120}" type="presOf" srcId="{8DB664C7-C406-4837-A2E8-6E249B85BF99}" destId="{E40E984D-7144-42AB-BF21-E0C2931B16D4}" srcOrd="0" destOrd="2" presId="urn:microsoft.com/office/officeart/2005/8/layout/lProcess2"/>
    <dgm:cxn modelId="{31661C95-6268-4C66-B486-D19843AB9752}" srcId="{3D45E2D2-DBE8-4904-AB5F-78DE620BBD9E}" destId="{DFC3994E-4AE8-4A8F-90B3-998F76CFFDFB}" srcOrd="0" destOrd="0" parTransId="{92E1641D-56CD-49A0-B749-7C8DF920C183}" sibTransId="{AAF6185A-50FE-420D-8366-5EADD501E47F}"/>
    <dgm:cxn modelId="{D23D50C8-75D9-4247-86D5-A0ABA9F845A2}" type="presOf" srcId="{670A1562-C883-4CB2-9CD6-E2A58C4FD308}" destId="{11584EE2-33A9-49AD-8902-A4472C4DCA41}" srcOrd="0" destOrd="1" presId="urn:microsoft.com/office/officeart/2005/8/layout/lProcess2"/>
    <dgm:cxn modelId="{33FB889A-34FE-45CF-93C3-2A89579E12FC}" srcId="{A8D3683D-7D9E-45B7-B020-F3AA5759D25C}" destId="{DC7EBD6D-262A-4F44-A77C-DFED39C9774C}" srcOrd="1" destOrd="0" parTransId="{1E080DD3-B025-47C7-9055-D30044A02FE8}" sibTransId="{50B802AD-275D-41CC-8B73-3D3192585B41}"/>
    <dgm:cxn modelId="{F03FE770-940C-4918-9242-C17DDCA7A75E}" type="presOf" srcId="{FDF9BC0B-0CE1-43AB-8709-5D0094C860F8}" destId="{D4F56A01-7B53-41A0-A432-AA56550DBED8}" srcOrd="0" destOrd="2" presId="urn:microsoft.com/office/officeart/2005/8/layout/lProcess2"/>
    <dgm:cxn modelId="{E6F73B29-AD2D-4988-9B19-082E179AC183}" type="presOf" srcId="{86220D48-8D7F-432B-8B34-C40E2632DB0F}" destId="{52929EBF-F751-4494-B40A-0ABF3C538840}" srcOrd="0" destOrd="0" presId="urn:microsoft.com/office/officeart/2005/8/layout/lProcess2"/>
    <dgm:cxn modelId="{19094C42-216A-40FE-8C1B-D8AF44BDE77B}" srcId="{B53F4719-76A4-4B3A-A45A-D0086019769A}" destId="{54BE7937-E082-4E27-AB4D-E737CEAC2D8F}" srcOrd="0" destOrd="0" parTransId="{E17FFE52-F545-45C9-8248-648D22F50B01}" sibTransId="{7B189A6D-B8EC-4F3F-9A2C-D01E20B8498A}"/>
    <dgm:cxn modelId="{1613E163-08F0-4944-96C1-D3017887A5A8}" srcId="{EEDAE0C2-DD74-427C-BDA0-3396C197CC90}" destId="{70D5BAD7-DFE6-4D81-991B-68EDBAEECB2C}" srcOrd="0" destOrd="0" parTransId="{A8A07CF5-DDA7-4B34-B42C-90B24269AE6A}" sibTransId="{66471C2A-74BD-4905-9DBD-59CF2E019FB1}"/>
    <dgm:cxn modelId="{92CAB893-EF84-4A72-8D0D-4D503887C674}" type="presOf" srcId="{CFFF1FAB-4963-41CD-A2DB-4299D91EB393}" destId="{FBCD178D-A63B-4433-9670-9F8F0F88D0C2}" srcOrd="0" destOrd="1" presId="urn:microsoft.com/office/officeart/2005/8/layout/lProcess2"/>
    <dgm:cxn modelId="{DF7CA5F1-238B-4BBD-AE14-DC2362FC6A41}" type="presOf" srcId="{8B064840-0C95-4350-9575-295B115FA81E}" destId="{11584EE2-33A9-49AD-8902-A4472C4DCA41}" srcOrd="0" destOrd="0" presId="urn:microsoft.com/office/officeart/2005/8/layout/lProcess2"/>
    <dgm:cxn modelId="{EAE6006D-C79B-43A3-A05F-2B269713ED84}" srcId="{E331EF32-C961-4BE5-AC69-D66BEA127FB6}" destId="{3D45E2D2-DBE8-4904-AB5F-78DE620BBD9E}" srcOrd="0" destOrd="0" parTransId="{61E6AA9B-E8BE-4E70-96D5-B7D97496D589}" sibTransId="{FC493BA7-6BF3-458B-BA8E-46D5CCAEFFCB}"/>
    <dgm:cxn modelId="{23B83709-54D2-48F8-B81B-BD6A79AF0CEE}" type="presParOf" srcId="{52929EBF-F751-4494-B40A-0ABF3C538840}" destId="{FAE96677-B3EC-4837-A3CB-6BD53F01D04F}" srcOrd="0" destOrd="0" presId="urn:microsoft.com/office/officeart/2005/8/layout/lProcess2"/>
    <dgm:cxn modelId="{C8B7BED3-3639-4DE8-8982-54DE323200CB}" type="presParOf" srcId="{FAE96677-B3EC-4837-A3CB-6BD53F01D04F}" destId="{301FDAD1-935E-4B78-8D09-208FDDFEA330}" srcOrd="0" destOrd="0" presId="urn:microsoft.com/office/officeart/2005/8/layout/lProcess2"/>
    <dgm:cxn modelId="{645BC80F-7609-4486-A849-D3BE60210CB8}" type="presParOf" srcId="{FAE96677-B3EC-4837-A3CB-6BD53F01D04F}" destId="{664CA854-A596-4710-83CB-A71CFF72B496}" srcOrd="1" destOrd="0" presId="urn:microsoft.com/office/officeart/2005/8/layout/lProcess2"/>
    <dgm:cxn modelId="{97DCFC97-6932-4DB6-9A57-7C50D3C2EBEB}" type="presParOf" srcId="{FAE96677-B3EC-4837-A3CB-6BD53F01D04F}" destId="{26B72F35-59E1-4155-A119-AE0956C27F8C}" srcOrd="2" destOrd="0" presId="urn:microsoft.com/office/officeart/2005/8/layout/lProcess2"/>
    <dgm:cxn modelId="{34601894-6021-4638-A23D-FB47E8C33976}" type="presParOf" srcId="{26B72F35-59E1-4155-A119-AE0956C27F8C}" destId="{3A767B27-3D60-4CD0-A414-BE926CA71661}" srcOrd="0" destOrd="0" presId="urn:microsoft.com/office/officeart/2005/8/layout/lProcess2"/>
    <dgm:cxn modelId="{FAB1A539-F03E-4755-84E8-99AEC753E201}" type="presParOf" srcId="{3A767B27-3D60-4CD0-A414-BE926CA71661}" destId="{E01826D2-A713-4D10-B943-3261096FD833}" srcOrd="0" destOrd="0" presId="urn:microsoft.com/office/officeart/2005/8/layout/lProcess2"/>
    <dgm:cxn modelId="{388C3EB3-44E1-4014-9DDA-84E7E9A5F1CF}" type="presParOf" srcId="{3A767B27-3D60-4CD0-A414-BE926CA71661}" destId="{FC6FC09D-9673-468A-ABBE-5D9BA6F7B354}" srcOrd="1" destOrd="0" presId="urn:microsoft.com/office/officeart/2005/8/layout/lProcess2"/>
    <dgm:cxn modelId="{7FFE2C40-FF67-4D10-BBE3-EDD8FCFE10E8}" type="presParOf" srcId="{3A767B27-3D60-4CD0-A414-BE926CA71661}" destId="{FBCD178D-A63B-4433-9670-9F8F0F88D0C2}" srcOrd="2" destOrd="0" presId="urn:microsoft.com/office/officeart/2005/8/layout/lProcess2"/>
    <dgm:cxn modelId="{D18EDBBE-7A2D-498E-9F80-E8685263EB64}" type="presParOf" srcId="{3A767B27-3D60-4CD0-A414-BE926CA71661}" destId="{1FF1F553-9A56-4C42-81D0-D8993A7089BB}" srcOrd="3" destOrd="0" presId="urn:microsoft.com/office/officeart/2005/8/layout/lProcess2"/>
    <dgm:cxn modelId="{D02681B5-02EA-43AE-B7C9-44A0E58B6FB4}" type="presParOf" srcId="{3A767B27-3D60-4CD0-A414-BE926CA71661}" destId="{E40E984D-7144-42AB-BF21-E0C2931B16D4}" srcOrd="4" destOrd="0" presId="urn:microsoft.com/office/officeart/2005/8/layout/lProcess2"/>
    <dgm:cxn modelId="{44DBB02D-7F3A-4661-8B27-0DB6AD0ADC39}" type="presParOf" srcId="{52929EBF-F751-4494-B40A-0ABF3C538840}" destId="{48B93F7A-B7A8-4B0E-A1E4-8649917300BF}" srcOrd="1" destOrd="0" presId="urn:microsoft.com/office/officeart/2005/8/layout/lProcess2"/>
    <dgm:cxn modelId="{17A8071E-F1EF-4C3C-8118-054FB3F90656}" type="presParOf" srcId="{52929EBF-F751-4494-B40A-0ABF3C538840}" destId="{D927B33A-AB7E-4F51-995A-067149A9E12C}" srcOrd="2" destOrd="0" presId="urn:microsoft.com/office/officeart/2005/8/layout/lProcess2"/>
    <dgm:cxn modelId="{0B9FB7B9-29A1-4CA8-BB20-23B3B0F8060C}" type="presParOf" srcId="{D927B33A-AB7E-4F51-995A-067149A9E12C}" destId="{869335D4-D66C-4854-95A9-3272969CD7ED}" srcOrd="0" destOrd="0" presId="urn:microsoft.com/office/officeart/2005/8/layout/lProcess2"/>
    <dgm:cxn modelId="{B57BCDE8-88F8-4D2F-B9B9-547FD0F6E994}" type="presParOf" srcId="{D927B33A-AB7E-4F51-995A-067149A9E12C}" destId="{5F56AA64-25B8-40A6-A0FB-A7A35DEF39C6}" srcOrd="1" destOrd="0" presId="urn:microsoft.com/office/officeart/2005/8/layout/lProcess2"/>
    <dgm:cxn modelId="{5414AB4D-C182-42C1-838F-0E6C425253AB}" type="presParOf" srcId="{D927B33A-AB7E-4F51-995A-067149A9E12C}" destId="{04235B9E-034B-477A-9C9E-AFD19F6C3C2B}" srcOrd="2" destOrd="0" presId="urn:microsoft.com/office/officeart/2005/8/layout/lProcess2"/>
    <dgm:cxn modelId="{42DD11FD-3719-4782-A8C5-B7632FBCA0BF}" type="presParOf" srcId="{04235B9E-034B-477A-9C9E-AFD19F6C3C2B}" destId="{231DF5E2-6811-487F-BCB6-E4E0F49D58C9}" srcOrd="0" destOrd="0" presId="urn:microsoft.com/office/officeart/2005/8/layout/lProcess2"/>
    <dgm:cxn modelId="{B3B4E4B5-8BCE-423E-A60F-526ACF0AFAB7}" type="presParOf" srcId="{231DF5E2-6811-487F-BCB6-E4E0F49D58C9}" destId="{D4F56A01-7B53-41A0-A432-AA56550DBED8}" srcOrd="0" destOrd="0" presId="urn:microsoft.com/office/officeart/2005/8/layout/lProcess2"/>
    <dgm:cxn modelId="{80F53CBC-9CAA-40E3-B233-4DC2F78DDA5F}" type="presParOf" srcId="{231DF5E2-6811-487F-BCB6-E4E0F49D58C9}" destId="{C5A4C1FD-1362-4625-BD57-752BD392417F}" srcOrd="1" destOrd="0" presId="urn:microsoft.com/office/officeart/2005/8/layout/lProcess2"/>
    <dgm:cxn modelId="{BC7C898C-4F6D-432B-B31D-CF6579E3DC14}" type="presParOf" srcId="{231DF5E2-6811-487F-BCB6-E4E0F49D58C9}" destId="{11584EE2-33A9-49AD-8902-A4472C4DCA4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20D48-8D7F-432B-8B34-C40E2632DB0F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C0B4B7-CDAD-4E88-8A5D-9D16736089A8}">
      <dgm:prSet phldrT="[Text]"/>
      <dgm:spPr/>
      <dgm:t>
        <a:bodyPr/>
        <a:lstStyle/>
        <a:p>
          <a:r>
            <a:rPr lang="en-US" dirty="0" smtClean="0"/>
            <a:t>Building Blocks</a:t>
          </a:r>
          <a:endParaRPr lang="en-US" dirty="0"/>
        </a:p>
      </dgm:t>
    </dgm:pt>
    <dgm:pt modelId="{173EBB6D-A631-4280-BC4E-CE25E1DDC47A}" type="parTrans" cxnId="{3D8C0199-B7DA-4DAF-ACB8-EF42B95562FC}">
      <dgm:prSet/>
      <dgm:spPr/>
      <dgm:t>
        <a:bodyPr/>
        <a:lstStyle/>
        <a:p>
          <a:endParaRPr lang="en-US"/>
        </a:p>
      </dgm:t>
    </dgm:pt>
    <dgm:pt modelId="{EC8B0F0B-1C34-4430-9225-B9A1E25E0E22}" type="sibTrans" cxnId="{3D8C0199-B7DA-4DAF-ACB8-EF42B95562FC}">
      <dgm:prSet/>
      <dgm:spPr/>
      <dgm:t>
        <a:bodyPr/>
        <a:lstStyle/>
        <a:p>
          <a:endParaRPr lang="en-US"/>
        </a:p>
      </dgm:t>
    </dgm:pt>
    <dgm:pt modelId="{B53F4719-76A4-4B3A-A45A-D0086019769A}">
      <dgm:prSet phldrT="[Text]" custT="1"/>
      <dgm:spPr/>
      <dgm:t>
        <a:bodyPr/>
        <a:lstStyle/>
        <a:p>
          <a:r>
            <a:rPr lang="en-US" sz="2000" b="1" dirty="0" smtClean="0"/>
            <a:t>Connectivity &amp; </a:t>
          </a:r>
          <a:r>
            <a:rPr lang="en-US" sz="2000" b="1" dirty="0" err="1" smtClean="0"/>
            <a:t>Reachability</a:t>
          </a:r>
          <a:endParaRPr lang="en-US" sz="2000" dirty="0"/>
        </a:p>
      </dgm:t>
    </dgm:pt>
    <dgm:pt modelId="{B46E3DD9-AC39-4B6B-B635-BB9618C64F7D}" type="parTrans" cxnId="{9CC77AB9-A362-4AE4-973C-76D78B051FD6}">
      <dgm:prSet/>
      <dgm:spPr/>
      <dgm:t>
        <a:bodyPr/>
        <a:lstStyle/>
        <a:p>
          <a:endParaRPr lang="en-US"/>
        </a:p>
      </dgm:t>
    </dgm:pt>
    <dgm:pt modelId="{02E3815F-F929-49A7-816A-9FDE20B5BA2C}" type="sibTrans" cxnId="{9CC77AB9-A362-4AE4-973C-76D78B051FD6}">
      <dgm:prSet/>
      <dgm:spPr/>
      <dgm:t>
        <a:bodyPr/>
        <a:lstStyle/>
        <a:p>
          <a:endParaRPr lang="en-US"/>
        </a:p>
      </dgm:t>
    </dgm:pt>
    <dgm:pt modelId="{A8D3683D-7D9E-45B7-B020-F3AA5759D25C}">
      <dgm:prSet phldrT="[Text]" custT="1"/>
      <dgm:spPr/>
      <dgm:t>
        <a:bodyPr/>
        <a:lstStyle/>
        <a:p>
          <a:r>
            <a:rPr lang="en-US" sz="2000" b="1" dirty="0" smtClean="0"/>
            <a:t>Naming and Domain Management</a:t>
          </a:r>
          <a:endParaRPr lang="en-US" sz="2000" b="1" dirty="0"/>
        </a:p>
      </dgm:t>
    </dgm:pt>
    <dgm:pt modelId="{720AB647-2154-48B2-ADC4-050CF3E2328F}" type="parTrans" cxnId="{6AE5F8A6-621C-4482-A9C5-532D8436769E}">
      <dgm:prSet/>
      <dgm:spPr/>
      <dgm:t>
        <a:bodyPr/>
        <a:lstStyle/>
        <a:p>
          <a:endParaRPr lang="en-US"/>
        </a:p>
      </dgm:t>
    </dgm:pt>
    <dgm:pt modelId="{600FA483-AE14-4918-B134-4287181400A8}" type="sibTrans" cxnId="{6AE5F8A6-621C-4482-A9C5-532D8436769E}">
      <dgm:prSet/>
      <dgm:spPr/>
      <dgm:t>
        <a:bodyPr/>
        <a:lstStyle/>
        <a:p>
          <a:endParaRPr lang="en-US"/>
        </a:p>
      </dgm:t>
    </dgm:pt>
    <dgm:pt modelId="{E331EF32-C961-4BE5-AC69-D66BEA127FB6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91B924AC-0C88-4F7B-BB7F-68F872A73BA2}" type="parTrans" cxnId="{1F6F14D3-6635-424E-8DB5-EA65FBCA6C26}">
      <dgm:prSet/>
      <dgm:spPr/>
      <dgm:t>
        <a:bodyPr/>
        <a:lstStyle/>
        <a:p>
          <a:endParaRPr lang="en-US"/>
        </a:p>
      </dgm:t>
    </dgm:pt>
    <dgm:pt modelId="{7CB29409-3524-495A-9BE6-BCC894B53FB8}" type="sibTrans" cxnId="{1F6F14D3-6635-424E-8DB5-EA65FBCA6C26}">
      <dgm:prSet/>
      <dgm:spPr/>
      <dgm:t>
        <a:bodyPr/>
        <a:lstStyle/>
        <a:p>
          <a:endParaRPr lang="en-US"/>
        </a:p>
      </dgm:t>
    </dgm:pt>
    <dgm:pt modelId="{3D45E2D2-DBE8-4904-AB5F-78DE620BBD9E}">
      <dgm:prSet phldrT="[Text]" custT="1"/>
      <dgm:spPr/>
      <dgm:t>
        <a:bodyPr/>
        <a:lstStyle/>
        <a:p>
          <a:r>
            <a:rPr lang="en-US" sz="2400" b="1" dirty="0" smtClean="0"/>
            <a:t>Android Application</a:t>
          </a:r>
        </a:p>
      </dgm:t>
    </dgm:pt>
    <dgm:pt modelId="{61E6AA9B-E8BE-4E70-96D5-B7D97496D589}" type="parTrans" cxnId="{EAE6006D-C79B-43A3-A05F-2B269713ED84}">
      <dgm:prSet/>
      <dgm:spPr/>
      <dgm:t>
        <a:bodyPr/>
        <a:lstStyle/>
        <a:p>
          <a:endParaRPr lang="en-US"/>
        </a:p>
      </dgm:t>
    </dgm:pt>
    <dgm:pt modelId="{FC493BA7-6BF3-458B-BA8E-46D5CCAEFFCB}" type="sibTrans" cxnId="{EAE6006D-C79B-43A3-A05F-2B269713ED84}">
      <dgm:prSet/>
      <dgm:spPr/>
      <dgm:t>
        <a:bodyPr/>
        <a:lstStyle/>
        <a:p>
          <a:endParaRPr lang="en-US"/>
        </a:p>
      </dgm:t>
    </dgm:pt>
    <dgm:pt modelId="{54BE7937-E082-4E27-AB4D-E737CEAC2D8F}">
      <dgm:prSet phldrT="[Text]" custT="1"/>
      <dgm:spPr/>
      <dgm:t>
        <a:bodyPr/>
        <a:lstStyle/>
        <a:p>
          <a:r>
            <a:rPr lang="en-US" sz="1600" b="0" dirty="0" smtClean="0"/>
            <a:t>Devices publically accessible</a:t>
          </a:r>
        </a:p>
      </dgm:t>
    </dgm:pt>
    <dgm:pt modelId="{E17FFE52-F545-45C9-8248-648D22F50B01}" type="parTrans" cxnId="{19094C42-216A-40FE-8C1B-D8AF44BDE77B}">
      <dgm:prSet/>
      <dgm:spPr/>
      <dgm:t>
        <a:bodyPr/>
        <a:lstStyle/>
        <a:p>
          <a:endParaRPr lang="en-US"/>
        </a:p>
      </dgm:t>
    </dgm:pt>
    <dgm:pt modelId="{7B189A6D-B8EC-4F3F-9A2C-D01E20B8498A}" type="sibTrans" cxnId="{19094C42-216A-40FE-8C1B-D8AF44BDE77B}">
      <dgm:prSet/>
      <dgm:spPr/>
      <dgm:t>
        <a:bodyPr/>
        <a:lstStyle/>
        <a:p>
          <a:endParaRPr lang="en-US"/>
        </a:p>
      </dgm:t>
    </dgm:pt>
    <dgm:pt modelId="{EEDAE0C2-DD74-427C-BDA0-3396C197CC90}">
      <dgm:prSet phldrT="[Text]" custT="1"/>
      <dgm:spPr/>
      <dgm:t>
        <a:bodyPr/>
        <a:lstStyle/>
        <a:p>
          <a:r>
            <a:rPr lang="en-US" sz="2000" b="1" dirty="0" smtClean="0"/>
            <a:t>Basic Services</a:t>
          </a:r>
          <a:endParaRPr lang="en-US" sz="2000" b="1" dirty="0"/>
        </a:p>
      </dgm:t>
    </dgm:pt>
    <dgm:pt modelId="{254C8A49-6655-4366-92A3-976C2F6C8B44}" type="parTrans" cxnId="{5B1AEA33-4119-4C4B-98D5-FC7CFFC26A80}">
      <dgm:prSet/>
      <dgm:spPr/>
      <dgm:t>
        <a:bodyPr/>
        <a:lstStyle/>
        <a:p>
          <a:endParaRPr lang="en-US"/>
        </a:p>
      </dgm:t>
    </dgm:pt>
    <dgm:pt modelId="{38BAF57B-05D0-410E-AB56-0C539A29BA67}" type="sibTrans" cxnId="{5B1AEA33-4119-4C4B-98D5-FC7CFFC26A80}">
      <dgm:prSet/>
      <dgm:spPr/>
      <dgm:t>
        <a:bodyPr/>
        <a:lstStyle/>
        <a:p>
          <a:endParaRPr lang="en-US"/>
        </a:p>
      </dgm:t>
    </dgm:pt>
    <dgm:pt modelId="{70D5BAD7-DFE6-4D81-991B-68EDBAEECB2C}">
      <dgm:prSet phldrT="[Text]" custT="1"/>
      <dgm:spPr/>
      <dgm:t>
        <a:bodyPr/>
        <a:lstStyle/>
        <a:p>
          <a:r>
            <a:rPr lang="en-US" sz="1600" dirty="0" smtClean="0"/>
            <a:t>Full Communication</a:t>
          </a:r>
          <a:endParaRPr lang="en-US" sz="1600" dirty="0"/>
        </a:p>
      </dgm:t>
    </dgm:pt>
    <dgm:pt modelId="{A8A07CF5-DDA7-4B34-B42C-90B24269AE6A}" type="parTrans" cxnId="{1613E163-08F0-4944-96C1-D3017887A5A8}">
      <dgm:prSet/>
      <dgm:spPr/>
      <dgm:t>
        <a:bodyPr/>
        <a:lstStyle/>
        <a:p>
          <a:endParaRPr lang="en-US"/>
        </a:p>
      </dgm:t>
    </dgm:pt>
    <dgm:pt modelId="{66471C2A-74BD-4905-9DBD-59CF2E019FB1}" type="sibTrans" cxnId="{1613E163-08F0-4944-96C1-D3017887A5A8}">
      <dgm:prSet/>
      <dgm:spPr/>
      <dgm:t>
        <a:bodyPr/>
        <a:lstStyle/>
        <a:p>
          <a:endParaRPr lang="en-US"/>
        </a:p>
      </dgm:t>
    </dgm:pt>
    <dgm:pt modelId="{CFFF1FAB-4963-41CD-A2DB-4299D91EB393}">
      <dgm:prSet phldrT="[Text]" custT="1"/>
      <dgm:spPr/>
      <dgm:t>
        <a:bodyPr/>
        <a:lstStyle/>
        <a:p>
          <a:r>
            <a:rPr lang="en-US" sz="1600" dirty="0" smtClean="0"/>
            <a:t>DNS</a:t>
          </a:r>
          <a:endParaRPr lang="en-US" sz="1600" dirty="0"/>
        </a:p>
      </dgm:t>
    </dgm:pt>
    <dgm:pt modelId="{C3772587-A355-4165-A171-C2FBE4B36560}" type="parTrans" cxnId="{A4F67434-2B6E-4F7A-BE94-7E252C6DA407}">
      <dgm:prSet/>
      <dgm:spPr/>
      <dgm:t>
        <a:bodyPr/>
        <a:lstStyle/>
        <a:p>
          <a:endParaRPr lang="en-US"/>
        </a:p>
      </dgm:t>
    </dgm:pt>
    <dgm:pt modelId="{99E3F2CB-9737-42B6-A1DD-5453B32A28D8}" type="sibTrans" cxnId="{A4F67434-2B6E-4F7A-BE94-7E252C6DA407}">
      <dgm:prSet/>
      <dgm:spPr/>
      <dgm:t>
        <a:bodyPr/>
        <a:lstStyle/>
        <a:p>
          <a:endParaRPr lang="en-US"/>
        </a:p>
      </dgm:t>
    </dgm:pt>
    <dgm:pt modelId="{DC7EBD6D-262A-4F44-A77C-DFED39C9774C}">
      <dgm:prSet phldrT="[Text]" custT="1"/>
      <dgm:spPr/>
      <dgm:t>
        <a:bodyPr/>
        <a:lstStyle/>
        <a:p>
          <a:r>
            <a:rPr lang="en-US" sz="1600" dirty="0" smtClean="0"/>
            <a:t>Failover</a:t>
          </a:r>
          <a:endParaRPr lang="en-US" sz="1600" dirty="0"/>
        </a:p>
      </dgm:t>
    </dgm:pt>
    <dgm:pt modelId="{1E080DD3-B025-47C7-9055-D30044A02FE8}" type="parTrans" cxnId="{33FB889A-34FE-45CF-93C3-2A89579E12FC}">
      <dgm:prSet/>
      <dgm:spPr/>
      <dgm:t>
        <a:bodyPr/>
        <a:lstStyle/>
        <a:p>
          <a:endParaRPr lang="en-US"/>
        </a:p>
      </dgm:t>
    </dgm:pt>
    <dgm:pt modelId="{50B802AD-275D-41CC-8B73-3D3192585B41}" type="sibTrans" cxnId="{33FB889A-34FE-45CF-93C3-2A89579E12FC}">
      <dgm:prSet/>
      <dgm:spPr/>
      <dgm:t>
        <a:bodyPr/>
        <a:lstStyle/>
        <a:p>
          <a:endParaRPr lang="en-US"/>
        </a:p>
      </dgm:t>
    </dgm:pt>
    <dgm:pt modelId="{8DB664C7-C406-4837-A2E8-6E249B85BF99}">
      <dgm:prSet phldrT="[Text]" custT="1"/>
      <dgm:spPr/>
      <dgm:t>
        <a:bodyPr/>
        <a:lstStyle/>
        <a:p>
          <a:r>
            <a:rPr lang="en-US" sz="1600" dirty="0" smtClean="0"/>
            <a:t>Web and Email services</a:t>
          </a:r>
          <a:endParaRPr lang="en-US" sz="1600" dirty="0"/>
        </a:p>
      </dgm:t>
    </dgm:pt>
    <dgm:pt modelId="{55367BC6-7B02-4223-9AD3-9EF372B65DEE}" type="parTrans" cxnId="{27CDCF05-2D63-4B31-B448-CF2D60BE3DD0}">
      <dgm:prSet/>
      <dgm:spPr/>
      <dgm:t>
        <a:bodyPr/>
        <a:lstStyle/>
        <a:p>
          <a:endParaRPr lang="en-US"/>
        </a:p>
      </dgm:t>
    </dgm:pt>
    <dgm:pt modelId="{03B4A422-38CF-4107-A662-87659EEAEB93}" type="sibTrans" cxnId="{27CDCF05-2D63-4B31-B448-CF2D60BE3DD0}">
      <dgm:prSet/>
      <dgm:spPr/>
      <dgm:t>
        <a:bodyPr/>
        <a:lstStyle/>
        <a:p>
          <a:endParaRPr lang="en-US"/>
        </a:p>
      </dgm:t>
    </dgm:pt>
    <dgm:pt modelId="{8B064840-0C95-4350-9575-295B115FA81E}">
      <dgm:prSet phldrT="[Text]" custT="1"/>
      <dgm:spPr/>
      <dgm:t>
        <a:bodyPr/>
        <a:lstStyle/>
        <a:p>
          <a:r>
            <a:rPr lang="en-US" sz="2400" b="1" dirty="0" smtClean="0"/>
            <a:t>Key Functionalities</a:t>
          </a:r>
          <a:endParaRPr lang="en-US" sz="2400" b="1" dirty="0"/>
        </a:p>
      </dgm:t>
    </dgm:pt>
    <dgm:pt modelId="{B340EA1D-7C07-496A-BCF6-2CDB8140918A}" type="parTrans" cxnId="{76DD437E-B91D-43BB-9E3A-E7466D504005}">
      <dgm:prSet/>
      <dgm:spPr/>
      <dgm:t>
        <a:bodyPr/>
        <a:lstStyle/>
        <a:p>
          <a:endParaRPr lang="en-US"/>
        </a:p>
      </dgm:t>
    </dgm:pt>
    <dgm:pt modelId="{857DE2A7-EA8E-49C5-847C-37AEF2314213}" type="sibTrans" cxnId="{76DD437E-B91D-43BB-9E3A-E7466D504005}">
      <dgm:prSet/>
      <dgm:spPr/>
      <dgm:t>
        <a:bodyPr/>
        <a:lstStyle/>
        <a:p>
          <a:endParaRPr lang="en-US"/>
        </a:p>
      </dgm:t>
    </dgm:pt>
    <dgm:pt modelId="{670A1562-C883-4CB2-9CD6-E2A58C4FD308}">
      <dgm:prSet phldrT="[Text]" custT="1"/>
      <dgm:spPr/>
      <dgm:t>
        <a:bodyPr/>
        <a:lstStyle/>
        <a:p>
          <a:r>
            <a:rPr lang="en-US" sz="1800" dirty="0" smtClean="0"/>
            <a:t>Power Management</a:t>
          </a:r>
          <a:endParaRPr lang="en-US" sz="1800" dirty="0"/>
        </a:p>
      </dgm:t>
    </dgm:pt>
    <dgm:pt modelId="{59D199A4-62BA-43C8-8A23-A011CBBB358A}" type="parTrans" cxnId="{D88D8C35-8C99-444B-A10E-EDC4EAC603ED}">
      <dgm:prSet/>
      <dgm:spPr/>
      <dgm:t>
        <a:bodyPr/>
        <a:lstStyle/>
        <a:p>
          <a:endParaRPr lang="en-US"/>
        </a:p>
      </dgm:t>
    </dgm:pt>
    <dgm:pt modelId="{A27144BA-A086-4B49-8AD0-46F0BEDA21F0}" type="sibTrans" cxnId="{D88D8C35-8C99-444B-A10E-EDC4EAC603ED}">
      <dgm:prSet/>
      <dgm:spPr/>
      <dgm:t>
        <a:bodyPr/>
        <a:lstStyle/>
        <a:p>
          <a:endParaRPr lang="en-US"/>
        </a:p>
      </dgm:t>
    </dgm:pt>
    <dgm:pt modelId="{1677C2C0-97CE-421E-BE4F-878B69424FFC}">
      <dgm:prSet phldrT="[Text]" custT="1"/>
      <dgm:spPr/>
      <dgm:t>
        <a:bodyPr/>
        <a:lstStyle/>
        <a:p>
          <a:r>
            <a:rPr lang="en-US" sz="1800" dirty="0" smtClean="0"/>
            <a:t>Data Replication</a:t>
          </a:r>
          <a:endParaRPr lang="en-US" sz="1800" dirty="0"/>
        </a:p>
      </dgm:t>
    </dgm:pt>
    <dgm:pt modelId="{7FB8378A-A5BC-4040-B17D-2AFE0584747F}" type="parTrans" cxnId="{FA18504A-04E7-423A-80CD-122C28CD8C46}">
      <dgm:prSet/>
      <dgm:spPr/>
      <dgm:t>
        <a:bodyPr/>
        <a:lstStyle/>
        <a:p>
          <a:endParaRPr lang="en-US"/>
        </a:p>
      </dgm:t>
    </dgm:pt>
    <dgm:pt modelId="{E8BB9EB5-5B1B-4C8B-8FE9-26DC00260018}" type="sibTrans" cxnId="{FA18504A-04E7-423A-80CD-122C28CD8C46}">
      <dgm:prSet/>
      <dgm:spPr/>
      <dgm:t>
        <a:bodyPr/>
        <a:lstStyle/>
        <a:p>
          <a:endParaRPr lang="en-US"/>
        </a:p>
      </dgm:t>
    </dgm:pt>
    <dgm:pt modelId="{E1CADACE-29BA-4C27-98D5-1FB75537ADAC}">
      <dgm:prSet phldrT="[Text]" custT="1"/>
      <dgm:spPr/>
      <dgm:t>
        <a:bodyPr/>
        <a:lstStyle/>
        <a:p>
          <a:r>
            <a:rPr lang="en-US" sz="1800" dirty="0" smtClean="0"/>
            <a:t>Smart Failover</a:t>
          </a:r>
          <a:endParaRPr lang="en-US" sz="1800" dirty="0"/>
        </a:p>
      </dgm:t>
    </dgm:pt>
    <dgm:pt modelId="{A6FE3C86-9717-40B1-9B41-EA2B56FCBADB}" type="parTrans" cxnId="{1A3A3953-FB74-43EE-BF03-784B0CE476CB}">
      <dgm:prSet/>
      <dgm:spPr/>
      <dgm:t>
        <a:bodyPr/>
        <a:lstStyle/>
        <a:p>
          <a:endParaRPr lang="en-US"/>
        </a:p>
      </dgm:t>
    </dgm:pt>
    <dgm:pt modelId="{CE01FB2A-4B2F-4E13-9463-122F1A244DC6}" type="sibTrans" cxnId="{1A3A3953-FB74-43EE-BF03-784B0CE476CB}">
      <dgm:prSet/>
      <dgm:spPr/>
      <dgm:t>
        <a:bodyPr/>
        <a:lstStyle/>
        <a:p>
          <a:endParaRPr lang="en-US"/>
        </a:p>
      </dgm:t>
    </dgm:pt>
    <dgm:pt modelId="{DFC3994E-4AE8-4A8F-90B3-998F76CFFDFB}">
      <dgm:prSet phldrT="[Text]" custT="1"/>
      <dgm:spPr/>
      <dgm:t>
        <a:bodyPr/>
        <a:lstStyle/>
        <a:p>
          <a:r>
            <a:rPr lang="en-US" sz="2000" b="0" dirty="0" smtClean="0"/>
            <a:t>Server Manager</a:t>
          </a:r>
        </a:p>
      </dgm:t>
    </dgm:pt>
    <dgm:pt modelId="{92E1641D-56CD-49A0-B749-7C8DF920C183}" type="parTrans" cxnId="{31661C95-6268-4C66-B486-D19843AB9752}">
      <dgm:prSet/>
      <dgm:spPr/>
    </dgm:pt>
    <dgm:pt modelId="{AAF6185A-50FE-420D-8366-5EADD501E47F}" type="sibTrans" cxnId="{31661C95-6268-4C66-B486-D19843AB9752}">
      <dgm:prSet/>
      <dgm:spPr/>
    </dgm:pt>
    <dgm:pt modelId="{FDF9BC0B-0CE1-43AB-8709-5D0094C860F8}">
      <dgm:prSet phldrT="[Text]" custT="1"/>
      <dgm:spPr/>
      <dgm:t>
        <a:bodyPr/>
        <a:lstStyle/>
        <a:p>
          <a:r>
            <a:rPr lang="en-US" sz="2000" dirty="0" smtClean="0"/>
            <a:t>Battery Power Monitoring </a:t>
          </a:r>
          <a:endParaRPr lang="en-US" sz="2000" b="0" dirty="0" smtClean="0"/>
        </a:p>
      </dgm:t>
    </dgm:pt>
    <dgm:pt modelId="{12716285-6338-4009-8A09-BD467AFC2570}" type="parTrans" cxnId="{B1658684-9057-40B0-956E-7F6A8E74E2B7}">
      <dgm:prSet/>
      <dgm:spPr/>
    </dgm:pt>
    <dgm:pt modelId="{8967DAFE-93C9-4C6E-B378-123138632D3D}" type="sibTrans" cxnId="{B1658684-9057-40B0-956E-7F6A8E74E2B7}">
      <dgm:prSet/>
      <dgm:spPr/>
    </dgm:pt>
    <dgm:pt modelId="{52929EBF-F751-4494-B40A-0ABF3C538840}" type="pres">
      <dgm:prSet presAssocID="{86220D48-8D7F-432B-8B34-C40E2632DB0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E96677-B3EC-4837-A3CB-6BD53F01D04F}" type="pres">
      <dgm:prSet presAssocID="{34C0B4B7-CDAD-4E88-8A5D-9D16736089A8}" presName="compNode" presStyleCnt="0"/>
      <dgm:spPr/>
    </dgm:pt>
    <dgm:pt modelId="{301FDAD1-935E-4B78-8D09-208FDDFEA330}" type="pres">
      <dgm:prSet presAssocID="{34C0B4B7-CDAD-4E88-8A5D-9D16736089A8}" presName="aNode" presStyleLbl="bgShp" presStyleIdx="0" presStyleCnt="2"/>
      <dgm:spPr/>
      <dgm:t>
        <a:bodyPr/>
        <a:lstStyle/>
        <a:p>
          <a:endParaRPr lang="en-US"/>
        </a:p>
      </dgm:t>
    </dgm:pt>
    <dgm:pt modelId="{664CA854-A596-4710-83CB-A71CFF72B496}" type="pres">
      <dgm:prSet presAssocID="{34C0B4B7-CDAD-4E88-8A5D-9D16736089A8}" presName="textNode" presStyleLbl="bgShp" presStyleIdx="0" presStyleCnt="2"/>
      <dgm:spPr/>
      <dgm:t>
        <a:bodyPr/>
        <a:lstStyle/>
        <a:p>
          <a:endParaRPr lang="en-US"/>
        </a:p>
      </dgm:t>
    </dgm:pt>
    <dgm:pt modelId="{26B72F35-59E1-4155-A119-AE0956C27F8C}" type="pres">
      <dgm:prSet presAssocID="{34C0B4B7-CDAD-4E88-8A5D-9D16736089A8}" presName="compChildNode" presStyleCnt="0"/>
      <dgm:spPr/>
    </dgm:pt>
    <dgm:pt modelId="{3A767B27-3D60-4CD0-A414-BE926CA71661}" type="pres">
      <dgm:prSet presAssocID="{34C0B4B7-CDAD-4E88-8A5D-9D16736089A8}" presName="theInnerList" presStyleCnt="0"/>
      <dgm:spPr/>
    </dgm:pt>
    <dgm:pt modelId="{E01826D2-A713-4D10-B943-3261096FD833}" type="pres">
      <dgm:prSet presAssocID="{B53F4719-76A4-4B3A-A45A-D0086019769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FC09D-9673-468A-ABBE-5D9BA6F7B354}" type="pres">
      <dgm:prSet presAssocID="{B53F4719-76A4-4B3A-A45A-D0086019769A}" presName="aSpace2" presStyleCnt="0"/>
      <dgm:spPr/>
    </dgm:pt>
    <dgm:pt modelId="{FBCD178D-A63B-4433-9670-9F8F0F88D0C2}" type="pres">
      <dgm:prSet presAssocID="{A8D3683D-7D9E-45B7-B020-F3AA5759D25C}" presName="childNode" presStyleLbl="node1" presStyleIdx="1" presStyleCnt="5" custScaleY="125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1F553-9A56-4C42-81D0-D8993A7089BB}" type="pres">
      <dgm:prSet presAssocID="{A8D3683D-7D9E-45B7-B020-F3AA5759D25C}" presName="aSpace2" presStyleCnt="0"/>
      <dgm:spPr/>
    </dgm:pt>
    <dgm:pt modelId="{E40E984D-7144-42AB-BF21-E0C2931B16D4}" type="pres">
      <dgm:prSet presAssocID="{EEDAE0C2-DD74-427C-BDA0-3396C197CC90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93F7A-B7A8-4B0E-A1E4-8649917300BF}" type="pres">
      <dgm:prSet presAssocID="{34C0B4B7-CDAD-4E88-8A5D-9D16736089A8}" presName="aSpace" presStyleCnt="0"/>
      <dgm:spPr/>
    </dgm:pt>
    <dgm:pt modelId="{D927B33A-AB7E-4F51-995A-067149A9E12C}" type="pres">
      <dgm:prSet presAssocID="{E331EF32-C961-4BE5-AC69-D66BEA127FB6}" presName="compNode" presStyleCnt="0"/>
      <dgm:spPr/>
    </dgm:pt>
    <dgm:pt modelId="{869335D4-D66C-4854-95A9-3272969CD7ED}" type="pres">
      <dgm:prSet presAssocID="{E331EF32-C961-4BE5-AC69-D66BEA127FB6}" presName="aNode" presStyleLbl="bgShp" presStyleIdx="1" presStyleCnt="2"/>
      <dgm:spPr/>
      <dgm:t>
        <a:bodyPr/>
        <a:lstStyle/>
        <a:p>
          <a:endParaRPr lang="en-US"/>
        </a:p>
      </dgm:t>
    </dgm:pt>
    <dgm:pt modelId="{5F56AA64-25B8-40A6-A0FB-A7A35DEF39C6}" type="pres">
      <dgm:prSet presAssocID="{E331EF32-C961-4BE5-AC69-D66BEA127FB6}" presName="textNode" presStyleLbl="bgShp" presStyleIdx="1" presStyleCnt="2"/>
      <dgm:spPr/>
      <dgm:t>
        <a:bodyPr/>
        <a:lstStyle/>
        <a:p>
          <a:endParaRPr lang="en-US"/>
        </a:p>
      </dgm:t>
    </dgm:pt>
    <dgm:pt modelId="{04235B9E-034B-477A-9C9E-AFD19F6C3C2B}" type="pres">
      <dgm:prSet presAssocID="{E331EF32-C961-4BE5-AC69-D66BEA127FB6}" presName="compChildNode" presStyleCnt="0"/>
      <dgm:spPr/>
    </dgm:pt>
    <dgm:pt modelId="{231DF5E2-6811-487F-BCB6-E4E0F49D58C9}" type="pres">
      <dgm:prSet presAssocID="{E331EF32-C961-4BE5-AC69-D66BEA127FB6}" presName="theInnerList" presStyleCnt="0"/>
      <dgm:spPr/>
    </dgm:pt>
    <dgm:pt modelId="{D4F56A01-7B53-41A0-A432-AA56550DBED8}" type="pres">
      <dgm:prSet presAssocID="{3D45E2D2-DBE8-4904-AB5F-78DE620BBD9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4C1FD-1362-4625-BD57-752BD392417F}" type="pres">
      <dgm:prSet presAssocID="{3D45E2D2-DBE8-4904-AB5F-78DE620BBD9E}" presName="aSpace2" presStyleCnt="0"/>
      <dgm:spPr/>
    </dgm:pt>
    <dgm:pt modelId="{11584EE2-33A9-49AD-8902-A4472C4DCA41}" type="pres">
      <dgm:prSet presAssocID="{8B064840-0C95-4350-9575-295B115FA81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85B053-8710-4CEC-A3B3-AED5D20FFFAF}" type="presOf" srcId="{DFC3994E-4AE8-4A8F-90B3-998F76CFFDFB}" destId="{D4F56A01-7B53-41A0-A432-AA56550DBED8}" srcOrd="0" destOrd="1" presId="urn:microsoft.com/office/officeart/2005/8/layout/lProcess2"/>
    <dgm:cxn modelId="{E01DA6FA-8EA5-40EA-8359-F50189F82969}" type="presOf" srcId="{34C0B4B7-CDAD-4E88-8A5D-9D16736089A8}" destId="{301FDAD1-935E-4B78-8D09-208FDDFEA330}" srcOrd="0" destOrd="0" presId="urn:microsoft.com/office/officeart/2005/8/layout/lProcess2"/>
    <dgm:cxn modelId="{35D4738D-9399-4BA9-A62F-C26B168FD377}" type="presOf" srcId="{E1CADACE-29BA-4C27-98D5-1FB75537ADAC}" destId="{11584EE2-33A9-49AD-8902-A4472C4DCA41}" srcOrd="0" destOrd="3" presId="urn:microsoft.com/office/officeart/2005/8/layout/lProcess2"/>
    <dgm:cxn modelId="{3EB0C9B0-2756-4D84-B7CB-9856733FE20E}" type="presOf" srcId="{A8D3683D-7D9E-45B7-B020-F3AA5759D25C}" destId="{FBCD178D-A63B-4433-9670-9F8F0F88D0C2}" srcOrd="0" destOrd="0" presId="urn:microsoft.com/office/officeart/2005/8/layout/lProcess2"/>
    <dgm:cxn modelId="{7F6E2DA4-20BA-4302-BE6D-85A8EEC8CF40}" type="presOf" srcId="{70D5BAD7-DFE6-4D81-991B-68EDBAEECB2C}" destId="{E40E984D-7144-42AB-BF21-E0C2931B16D4}" srcOrd="0" destOrd="1" presId="urn:microsoft.com/office/officeart/2005/8/layout/lProcess2"/>
    <dgm:cxn modelId="{8E15EE6E-EDB9-4717-9648-7BD552F2E5EF}" type="presOf" srcId="{8B064840-0C95-4350-9575-295B115FA81E}" destId="{11584EE2-33A9-49AD-8902-A4472C4DCA41}" srcOrd="0" destOrd="0" presId="urn:microsoft.com/office/officeart/2005/8/layout/lProcess2"/>
    <dgm:cxn modelId="{76DD437E-B91D-43BB-9E3A-E7466D504005}" srcId="{E331EF32-C961-4BE5-AC69-D66BEA127FB6}" destId="{8B064840-0C95-4350-9575-295B115FA81E}" srcOrd="1" destOrd="0" parTransId="{B340EA1D-7C07-496A-BCF6-2CDB8140918A}" sibTransId="{857DE2A7-EA8E-49C5-847C-37AEF2314213}"/>
    <dgm:cxn modelId="{9CC77AB9-A362-4AE4-973C-76D78B051FD6}" srcId="{34C0B4B7-CDAD-4E88-8A5D-9D16736089A8}" destId="{B53F4719-76A4-4B3A-A45A-D0086019769A}" srcOrd="0" destOrd="0" parTransId="{B46E3DD9-AC39-4B6B-B635-BB9618C64F7D}" sibTransId="{02E3815F-F929-49A7-816A-9FDE20B5BA2C}"/>
    <dgm:cxn modelId="{27CDCF05-2D63-4B31-B448-CF2D60BE3DD0}" srcId="{EEDAE0C2-DD74-427C-BDA0-3396C197CC90}" destId="{8DB664C7-C406-4837-A2E8-6E249B85BF99}" srcOrd="1" destOrd="0" parTransId="{55367BC6-7B02-4223-9AD3-9EF372B65DEE}" sibTransId="{03B4A422-38CF-4107-A662-87659EEAEB93}"/>
    <dgm:cxn modelId="{5941301D-B6D0-4216-92DA-51CF2C97D461}" type="presOf" srcId="{E331EF32-C961-4BE5-AC69-D66BEA127FB6}" destId="{5F56AA64-25B8-40A6-A0FB-A7A35DEF39C6}" srcOrd="1" destOrd="0" presId="urn:microsoft.com/office/officeart/2005/8/layout/lProcess2"/>
    <dgm:cxn modelId="{3D8C0199-B7DA-4DAF-ACB8-EF42B95562FC}" srcId="{86220D48-8D7F-432B-8B34-C40E2632DB0F}" destId="{34C0B4B7-CDAD-4E88-8A5D-9D16736089A8}" srcOrd="0" destOrd="0" parTransId="{173EBB6D-A631-4280-BC4E-CE25E1DDC47A}" sibTransId="{EC8B0F0B-1C34-4430-9225-B9A1E25E0E22}"/>
    <dgm:cxn modelId="{A4F67434-2B6E-4F7A-BE94-7E252C6DA407}" srcId="{A8D3683D-7D9E-45B7-B020-F3AA5759D25C}" destId="{CFFF1FAB-4963-41CD-A2DB-4299D91EB393}" srcOrd="0" destOrd="0" parTransId="{C3772587-A355-4165-A171-C2FBE4B36560}" sibTransId="{99E3F2CB-9737-42B6-A1DD-5453B32A28D8}"/>
    <dgm:cxn modelId="{1F6F14D3-6635-424E-8DB5-EA65FBCA6C26}" srcId="{86220D48-8D7F-432B-8B34-C40E2632DB0F}" destId="{E331EF32-C961-4BE5-AC69-D66BEA127FB6}" srcOrd="1" destOrd="0" parTransId="{91B924AC-0C88-4F7B-BB7F-68F872A73BA2}" sibTransId="{7CB29409-3524-495A-9BE6-BCC894B53FB8}"/>
    <dgm:cxn modelId="{6AE5F8A6-621C-4482-A9C5-532D8436769E}" srcId="{34C0B4B7-CDAD-4E88-8A5D-9D16736089A8}" destId="{A8D3683D-7D9E-45B7-B020-F3AA5759D25C}" srcOrd="1" destOrd="0" parTransId="{720AB647-2154-48B2-ADC4-050CF3E2328F}" sibTransId="{600FA483-AE14-4918-B134-4287181400A8}"/>
    <dgm:cxn modelId="{1A3A3953-FB74-43EE-BF03-784B0CE476CB}" srcId="{8B064840-0C95-4350-9575-295B115FA81E}" destId="{E1CADACE-29BA-4C27-98D5-1FB75537ADAC}" srcOrd="2" destOrd="0" parTransId="{A6FE3C86-9717-40B1-9B41-EA2B56FCBADB}" sibTransId="{CE01FB2A-4B2F-4E13-9463-122F1A244DC6}"/>
    <dgm:cxn modelId="{FA18504A-04E7-423A-80CD-122C28CD8C46}" srcId="{8B064840-0C95-4350-9575-295B115FA81E}" destId="{1677C2C0-97CE-421E-BE4F-878B69424FFC}" srcOrd="1" destOrd="0" parTransId="{7FB8378A-A5BC-4040-B17D-2AFE0584747F}" sibTransId="{E8BB9EB5-5B1B-4C8B-8FE9-26DC00260018}"/>
    <dgm:cxn modelId="{48249B7A-184A-4C69-8FA7-1DDE7C7E8327}" type="presOf" srcId="{E331EF32-C961-4BE5-AC69-D66BEA127FB6}" destId="{869335D4-D66C-4854-95A9-3272969CD7ED}" srcOrd="0" destOrd="0" presId="urn:microsoft.com/office/officeart/2005/8/layout/lProcess2"/>
    <dgm:cxn modelId="{E3E57C09-2560-43E7-8B53-020C5452EF55}" type="presOf" srcId="{1677C2C0-97CE-421E-BE4F-878B69424FFC}" destId="{11584EE2-33A9-49AD-8902-A4472C4DCA41}" srcOrd="0" destOrd="2" presId="urn:microsoft.com/office/officeart/2005/8/layout/lProcess2"/>
    <dgm:cxn modelId="{B1658684-9057-40B0-956E-7F6A8E74E2B7}" srcId="{3D45E2D2-DBE8-4904-AB5F-78DE620BBD9E}" destId="{FDF9BC0B-0CE1-43AB-8709-5D0094C860F8}" srcOrd="1" destOrd="0" parTransId="{12716285-6338-4009-8A09-BD467AFC2570}" sibTransId="{8967DAFE-93C9-4C6E-B378-123138632D3D}"/>
    <dgm:cxn modelId="{D88D8C35-8C99-444B-A10E-EDC4EAC603ED}" srcId="{8B064840-0C95-4350-9575-295B115FA81E}" destId="{670A1562-C883-4CB2-9CD6-E2A58C4FD308}" srcOrd="0" destOrd="0" parTransId="{59D199A4-62BA-43C8-8A23-A011CBBB358A}" sibTransId="{A27144BA-A086-4B49-8AD0-46F0BEDA21F0}"/>
    <dgm:cxn modelId="{C313272A-C60D-4490-A77D-C6A9A1FFFD34}" type="presOf" srcId="{B53F4719-76A4-4B3A-A45A-D0086019769A}" destId="{E01826D2-A713-4D10-B943-3261096FD833}" srcOrd="0" destOrd="0" presId="urn:microsoft.com/office/officeart/2005/8/layout/lProcess2"/>
    <dgm:cxn modelId="{5B1AEA33-4119-4C4B-98D5-FC7CFFC26A80}" srcId="{34C0B4B7-CDAD-4E88-8A5D-9D16736089A8}" destId="{EEDAE0C2-DD74-427C-BDA0-3396C197CC90}" srcOrd="2" destOrd="0" parTransId="{254C8A49-6655-4366-92A3-976C2F6C8B44}" sibTransId="{38BAF57B-05D0-410E-AB56-0C539A29BA67}"/>
    <dgm:cxn modelId="{8B3132AB-7E5D-46A9-AE06-3DF070143DCD}" type="presOf" srcId="{86220D48-8D7F-432B-8B34-C40E2632DB0F}" destId="{52929EBF-F751-4494-B40A-0ABF3C538840}" srcOrd="0" destOrd="0" presId="urn:microsoft.com/office/officeart/2005/8/layout/lProcess2"/>
    <dgm:cxn modelId="{5976F228-ECBD-4E4A-BE22-3E39240C737E}" type="presOf" srcId="{EEDAE0C2-DD74-427C-BDA0-3396C197CC90}" destId="{E40E984D-7144-42AB-BF21-E0C2931B16D4}" srcOrd="0" destOrd="0" presId="urn:microsoft.com/office/officeart/2005/8/layout/lProcess2"/>
    <dgm:cxn modelId="{B77F1232-5B9E-40B0-9579-40C491455946}" type="presOf" srcId="{34C0B4B7-CDAD-4E88-8A5D-9D16736089A8}" destId="{664CA854-A596-4710-83CB-A71CFF72B496}" srcOrd="1" destOrd="0" presId="urn:microsoft.com/office/officeart/2005/8/layout/lProcess2"/>
    <dgm:cxn modelId="{AA87529C-409C-4AF8-B8FC-3CFCD8D99574}" type="presOf" srcId="{DC7EBD6D-262A-4F44-A77C-DFED39C9774C}" destId="{FBCD178D-A63B-4433-9670-9F8F0F88D0C2}" srcOrd="0" destOrd="2" presId="urn:microsoft.com/office/officeart/2005/8/layout/lProcess2"/>
    <dgm:cxn modelId="{5CB44073-6AC3-4061-A72A-D5EFE07800E1}" type="presOf" srcId="{670A1562-C883-4CB2-9CD6-E2A58C4FD308}" destId="{11584EE2-33A9-49AD-8902-A4472C4DCA41}" srcOrd="0" destOrd="1" presId="urn:microsoft.com/office/officeart/2005/8/layout/lProcess2"/>
    <dgm:cxn modelId="{31661C95-6268-4C66-B486-D19843AB9752}" srcId="{3D45E2D2-DBE8-4904-AB5F-78DE620BBD9E}" destId="{DFC3994E-4AE8-4A8F-90B3-998F76CFFDFB}" srcOrd="0" destOrd="0" parTransId="{92E1641D-56CD-49A0-B749-7C8DF920C183}" sibTransId="{AAF6185A-50FE-420D-8366-5EADD501E47F}"/>
    <dgm:cxn modelId="{F741008F-905E-4D97-86DC-109E3A601F9B}" type="presOf" srcId="{8DB664C7-C406-4837-A2E8-6E249B85BF99}" destId="{E40E984D-7144-42AB-BF21-E0C2931B16D4}" srcOrd="0" destOrd="2" presId="urn:microsoft.com/office/officeart/2005/8/layout/lProcess2"/>
    <dgm:cxn modelId="{33FB889A-34FE-45CF-93C3-2A89579E12FC}" srcId="{A8D3683D-7D9E-45B7-B020-F3AA5759D25C}" destId="{DC7EBD6D-262A-4F44-A77C-DFED39C9774C}" srcOrd="1" destOrd="0" parTransId="{1E080DD3-B025-47C7-9055-D30044A02FE8}" sibTransId="{50B802AD-275D-41CC-8B73-3D3192585B41}"/>
    <dgm:cxn modelId="{82986059-BFB3-45DE-8AC8-6CD492655371}" type="presOf" srcId="{CFFF1FAB-4963-41CD-A2DB-4299D91EB393}" destId="{FBCD178D-A63B-4433-9670-9F8F0F88D0C2}" srcOrd="0" destOrd="1" presId="urn:microsoft.com/office/officeart/2005/8/layout/lProcess2"/>
    <dgm:cxn modelId="{54BBDE6A-C807-4903-B0C9-B242EFEB3EE7}" type="presOf" srcId="{54BE7937-E082-4E27-AB4D-E737CEAC2D8F}" destId="{E01826D2-A713-4D10-B943-3261096FD833}" srcOrd="0" destOrd="1" presId="urn:microsoft.com/office/officeart/2005/8/layout/lProcess2"/>
    <dgm:cxn modelId="{19094C42-216A-40FE-8C1B-D8AF44BDE77B}" srcId="{B53F4719-76A4-4B3A-A45A-D0086019769A}" destId="{54BE7937-E082-4E27-AB4D-E737CEAC2D8F}" srcOrd="0" destOrd="0" parTransId="{E17FFE52-F545-45C9-8248-648D22F50B01}" sibTransId="{7B189A6D-B8EC-4F3F-9A2C-D01E20B8498A}"/>
    <dgm:cxn modelId="{7F6770F7-5622-48CC-834A-1ACC6EA41FB8}" type="presOf" srcId="{3D45E2D2-DBE8-4904-AB5F-78DE620BBD9E}" destId="{D4F56A01-7B53-41A0-A432-AA56550DBED8}" srcOrd="0" destOrd="0" presId="urn:microsoft.com/office/officeart/2005/8/layout/lProcess2"/>
    <dgm:cxn modelId="{BC742126-AE8F-49D8-B0B0-F7F590A1600A}" type="presOf" srcId="{FDF9BC0B-0CE1-43AB-8709-5D0094C860F8}" destId="{D4F56A01-7B53-41A0-A432-AA56550DBED8}" srcOrd="0" destOrd="2" presId="urn:microsoft.com/office/officeart/2005/8/layout/lProcess2"/>
    <dgm:cxn modelId="{1613E163-08F0-4944-96C1-D3017887A5A8}" srcId="{EEDAE0C2-DD74-427C-BDA0-3396C197CC90}" destId="{70D5BAD7-DFE6-4D81-991B-68EDBAEECB2C}" srcOrd="0" destOrd="0" parTransId="{A8A07CF5-DDA7-4B34-B42C-90B24269AE6A}" sibTransId="{66471C2A-74BD-4905-9DBD-59CF2E019FB1}"/>
    <dgm:cxn modelId="{EAE6006D-C79B-43A3-A05F-2B269713ED84}" srcId="{E331EF32-C961-4BE5-AC69-D66BEA127FB6}" destId="{3D45E2D2-DBE8-4904-AB5F-78DE620BBD9E}" srcOrd="0" destOrd="0" parTransId="{61E6AA9B-E8BE-4E70-96D5-B7D97496D589}" sibTransId="{FC493BA7-6BF3-458B-BA8E-46D5CCAEFFCB}"/>
    <dgm:cxn modelId="{2317BC3E-534A-40F4-A158-F9464D79661A}" type="presParOf" srcId="{52929EBF-F751-4494-B40A-0ABF3C538840}" destId="{FAE96677-B3EC-4837-A3CB-6BD53F01D04F}" srcOrd="0" destOrd="0" presId="urn:microsoft.com/office/officeart/2005/8/layout/lProcess2"/>
    <dgm:cxn modelId="{89D0572C-5312-4C9F-9414-5CD1FCC1DE8D}" type="presParOf" srcId="{FAE96677-B3EC-4837-A3CB-6BD53F01D04F}" destId="{301FDAD1-935E-4B78-8D09-208FDDFEA330}" srcOrd="0" destOrd="0" presId="urn:microsoft.com/office/officeart/2005/8/layout/lProcess2"/>
    <dgm:cxn modelId="{424E9EFB-D0ED-4017-B64A-7B481D809E71}" type="presParOf" srcId="{FAE96677-B3EC-4837-A3CB-6BD53F01D04F}" destId="{664CA854-A596-4710-83CB-A71CFF72B496}" srcOrd="1" destOrd="0" presId="urn:microsoft.com/office/officeart/2005/8/layout/lProcess2"/>
    <dgm:cxn modelId="{0D0BE32E-FD75-41F0-B425-F47A1599ECA3}" type="presParOf" srcId="{FAE96677-B3EC-4837-A3CB-6BD53F01D04F}" destId="{26B72F35-59E1-4155-A119-AE0956C27F8C}" srcOrd="2" destOrd="0" presId="urn:microsoft.com/office/officeart/2005/8/layout/lProcess2"/>
    <dgm:cxn modelId="{D980FCAC-528A-468A-BBB3-6A3727187B4D}" type="presParOf" srcId="{26B72F35-59E1-4155-A119-AE0956C27F8C}" destId="{3A767B27-3D60-4CD0-A414-BE926CA71661}" srcOrd="0" destOrd="0" presId="urn:microsoft.com/office/officeart/2005/8/layout/lProcess2"/>
    <dgm:cxn modelId="{DC81FC63-8128-44B3-AB22-85D15117E232}" type="presParOf" srcId="{3A767B27-3D60-4CD0-A414-BE926CA71661}" destId="{E01826D2-A713-4D10-B943-3261096FD833}" srcOrd="0" destOrd="0" presId="urn:microsoft.com/office/officeart/2005/8/layout/lProcess2"/>
    <dgm:cxn modelId="{A357F3C6-9A76-4E17-A480-7CC115BDEE63}" type="presParOf" srcId="{3A767B27-3D60-4CD0-A414-BE926CA71661}" destId="{FC6FC09D-9673-468A-ABBE-5D9BA6F7B354}" srcOrd="1" destOrd="0" presId="urn:microsoft.com/office/officeart/2005/8/layout/lProcess2"/>
    <dgm:cxn modelId="{FA730DB0-1A59-4749-BE0D-96096F0B4A0E}" type="presParOf" srcId="{3A767B27-3D60-4CD0-A414-BE926CA71661}" destId="{FBCD178D-A63B-4433-9670-9F8F0F88D0C2}" srcOrd="2" destOrd="0" presId="urn:microsoft.com/office/officeart/2005/8/layout/lProcess2"/>
    <dgm:cxn modelId="{11A8571A-A9C6-431C-BDFE-70EBF22EC0B9}" type="presParOf" srcId="{3A767B27-3D60-4CD0-A414-BE926CA71661}" destId="{1FF1F553-9A56-4C42-81D0-D8993A7089BB}" srcOrd="3" destOrd="0" presId="urn:microsoft.com/office/officeart/2005/8/layout/lProcess2"/>
    <dgm:cxn modelId="{7B970A34-4A12-41D6-8CF8-FE119BD6C56E}" type="presParOf" srcId="{3A767B27-3D60-4CD0-A414-BE926CA71661}" destId="{E40E984D-7144-42AB-BF21-E0C2931B16D4}" srcOrd="4" destOrd="0" presId="urn:microsoft.com/office/officeart/2005/8/layout/lProcess2"/>
    <dgm:cxn modelId="{57087AD1-1C9B-4EFC-B787-B86D327FEEFA}" type="presParOf" srcId="{52929EBF-F751-4494-B40A-0ABF3C538840}" destId="{48B93F7A-B7A8-4B0E-A1E4-8649917300BF}" srcOrd="1" destOrd="0" presId="urn:microsoft.com/office/officeart/2005/8/layout/lProcess2"/>
    <dgm:cxn modelId="{DB2F9BB1-9FC9-4376-B2A1-3DB68919F744}" type="presParOf" srcId="{52929EBF-F751-4494-B40A-0ABF3C538840}" destId="{D927B33A-AB7E-4F51-995A-067149A9E12C}" srcOrd="2" destOrd="0" presId="urn:microsoft.com/office/officeart/2005/8/layout/lProcess2"/>
    <dgm:cxn modelId="{B2D2CD36-697D-4156-8A61-9EC372056492}" type="presParOf" srcId="{D927B33A-AB7E-4F51-995A-067149A9E12C}" destId="{869335D4-D66C-4854-95A9-3272969CD7ED}" srcOrd="0" destOrd="0" presId="urn:microsoft.com/office/officeart/2005/8/layout/lProcess2"/>
    <dgm:cxn modelId="{93BA20ED-6ED4-4FEA-B59C-2A813ACB95E1}" type="presParOf" srcId="{D927B33A-AB7E-4F51-995A-067149A9E12C}" destId="{5F56AA64-25B8-40A6-A0FB-A7A35DEF39C6}" srcOrd="1" destOrd="0" presId="urn:microsoft.com/office/officeart/2005/8/layout/lProcess2"/>
    <dgm:cxn modelId="{A1FAB9B2-9526-40B5-8DFB-B5FE48E5153B}" type="presParOf" srcId="{D927B33A-AB7E-4F51-995A-067149A9E12C}" destId="{04235B9E-034B-477A-9C9E-AFD19F6C3C2B}" srcOrd="2" destOrd="0" presId="urn:microsoft.com/office/officeart/2005/8/layout/lProcess2"/>
    <dgm:cxn modelId="{1F677D5B-DC18-4288-8999-46BDB20B36B6}" type="presParOf" srcId="{04235B9E-034B-477A-9C9E-AFD19F6C3C2B}" destId="{231DF5E2-6811-487F-BCB6-E4E0F49D58C9}" srcOrd="0" destOrd="0" presId="urn:microsoft.com/office/officeart/2005/8/layout/lProcess2"/>
    <dgm:cxn modelId="{8DFAB2E6-5F16-4390-84BA-85D7A5B673EF}" type="presParOf" srcId="{231DF5E2-6811-487F-BCB6-E4E0F49D58C9}" destId="{D4F56A01-7B53-41A0-A432-AA56550DBED8}" srcOrd="0" destOrd="0" presId="urn:microsoft.com/office/officeart/2005/8/layout/lProcess2"/>
    <dgm:cxn modelId="{F4A1901F-16FE-4BBC-836B-B92809DD2192}" type="presParOf" srcId="{231DF5E2-6811-487F-BCB6-E4E0F49D58C9}" destId="{C5A4C1FD-1362-4625-BD57-752BD392417F}" srcOrd="1" destOrd="0" presId="urn:microsoft.com/office/officeart/2005/8/layout/lProcess2"/>
    <dgm:cxn modelId="{F762A868-4712-4991-A8B1-08E98BEDEE58}" type="presParOf" srcId="{231DF5E2-6811-487F-BCB6-E4E0F49D58C9}" destId="{11584EE2-33A9-49AD-8902-A4472C4DCA4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C8C260-F64F-4C34-B7F6-30F3E3A71A89}" type="doc">
      <dgm:prSet loTypeId="urn:microsoft.com/office/officeart/2005/8/layout/chevron1" loCatId="process" qsTypeId="urn:microsoft.com/office/officeart/2005/8/quickstyle/simple2" qsCatId="simple" csTypeId="urn:microsoft.com/office/officeart/2005/8/colors/colorful1#1" csCatId="colorful" phldr="1"/>
      <dgm:spPr/>
    </dgm:pt>
    <dgm:pt modelId="{F98DBDAE-3FC3-4F2F-A6E2-26DEAC444FD6}">
      <dgm:prSet phldrT="[文本]"/>
      <dgm:spPr/>
      <dgm:t>
        <a:bodyPr/>
        <a:lstStyle/>
        <a:p>
          <a:r>
            <a:rPr lang="en-US" altLang="zh-CN" dirty="0" smtClean="0"/>
            <a:t>March Early</a:t>
          </a:r>
          <a:endParaRPr lang="en-US" dirty="0"/>
        </a:p>
      </dgm:t>
    </dgm:pt>
    <dgm:pt modelId="{6943D724-BFAB-46BB-8D09-9661CFF75D52}" type="parTrans" cxnId="{C2275A02-1EDE-40D9-BE42-44029564954F}">
      <dgm:prSet/>
      <dgm:spPr/>
      <dgm:t>
        <a:bodyPr/>
        <a:lstStyle/>
        <a:p>
          <a:endParaRPr lang="en-US"/>
        </a:p>
      </dgm:t>
    </dgm:pt>
    <dgm:pt modelId="{5E8117AA-3445-4E00-80C9-7D2105B91671}" type="sibTrans" cxnId="{C2275A02-1EDE-40D9-BE42-44029564954F}">
      <dgm:prSet/>
      <dgm:spPr/>
      <dgm:t>
        <a:bodyPr/>
        <a:lstStyle/>
        <a:p>
          <a:endParaRPr lang="en-US"/>
        </a:p>
      </dgm:t>
    </dgm:pt>
    <dgm:pt modelId="{A15BD72B-005F-4D81-8178-F7238415E437}">
      <dgm:prSet phldrT="[文本]"/>
      <dgm:spPr/>
      <dgm:t>
        <a:bodyPr/>
        <a:lstStyle/>
        <a:p>
          <a:r>
            <a:rPr lang="en-US" altLang="zh-CN" dirty="0" smtClean="0"/>
            <a:t>March Mid</a:t>
          </a:r>
          <a:endParaRPr lang="zh-CN" altLang="en-US" dirty="0"/>
        </a:p>
      </dgm:t>
    </dgm:pt>
    <dgm:pt modelId="{578A5C61-AB5D-4696-BEA1-ECDE53651F02}" type="parTrans" cxnId="{6A1FD376-C7CD-404D-97B4-0C3C30668390}">
      <dgm:prSet/>
      <dgm:spPr/>
      <dgm:t>
        <a:bodyPr/>
        <a:lstStyle/>
        <a:p>
          <a:endParaRPr lang="en-US"/>
        </a:p>
      </dgm:t>
    </dgm:pt>
    <dgm:pt modelId="{0C2EDA13-EF59-46F7-BF1E-8C7C8305082E}" type="sibTrans" cxnId="{6A1FD376-C7CD-404D-97B4-0C3C30668390}">
      <dgm:prSet/>
      <dgm:spPr/>
      <dgm:t>
        <a:bodyPr/>
        <a:lstStyle/>
        <a:p>
          <a:endParaRPr lang="en-US"/>
        </a:p>
      </dgm:t>
    </dgm:pt>
    <dgm:pt modelId="{5BBFDA22-60A0-4CEE-A6A4-FC342545DE5C}">
      <dgm:prSet phldrT="[文本]"/>
      <dgm:spPr/>
      <dgm:t>
        <a:bodyPr/>
        <a:lstStyle/>
        <a:p>
          <a:r>
            <a:rPr lang="en-US" altLang="zh-CN" dirty="0" smtClean="0"/>
            <a:t>March</a:t>
          </a:r>
          <a:r>
            <a:rPr lang="zh-CN" altLang="en-US" dirty="0" smtClean="0"/>
            <a:t> </a:t>
          </a:r>
          <a:r>
            <a:rPr lang="en-US" altLang="zh-CN" dirty="0" smtClean="0"/>
            <a:t>End</a:t>
          </a:r>
          <a:endParaRPr lang="zh-CN" altLang="en-US" dirty="0"/>
        </a:p>
      </dgm:t>
    </dgm:pt>
    <dgm:pt modelId="{0FF391B6-7830-4772-9AF6-49EB4F1CAA72}" type="parTrans" cxnId="{95CA4F8D-420B-4C98-9479-B268E92404BC}">
      <dgm:prSet/>
      <dgm:spPr/>
      <dgm:t>
        <a:bodyPr/>
        <a:lstStyle/>
        <a:p>
          <a:endParaRPr lang="en-US"/>
        </a:p>
      </dgm:t>
    </dgm:pt>
    <dgm:pt modelId="{A1D26B08-BBAE-4C8A-A21A-7BEC4B3D05BB}" type="sibTrans" cxnId="{95CA4F8D-420B-4C98-9479-B268E92404BC}">
      <dgm:prSet/>
      <dgm:spPr/>
      <dgm:t>
        <a:bodyPr/>
        <a:lstStyle/>
        <a:p>
          <a:endParaRPr lang="en-US"/>
        </a:p>
      </dgm:t>
    </dgm:pt>
    <dgm:pt modelId="{A34AD3DF-24A2-4671-BC79-F39FB5F109CD}" type="pres">
      <dgm:prSet presAssocID="{5BC8C260-F64F-4C34-B7F6-30F3E3A71A89}" presName="Name0" presStyleCnt="0">
        <dgm:presLayoutVars>
          <dgm:dir/>
          <dgm:animLvl val="lvl"/>
          <dgm:resizeHandles val="exact"/>
        </dgm:presLayoutVars>
      </dgm:prSet>
      <dgm:spPr/>
    </dgm:pt>
    <dgm:pt modelId="{988C7935-5063-48E0-A868-EA5FC2287BF7}" type="pres">
      <dgm:prSet presAssocID="{F98DBDAE-3FC3-4F2F-A6E2-26DEAC444FD6}" presName="parTxOnly" presStyleLbl="node1" presStyleIdx="0" presStyleCnt="3" custLinFactNeighborX="-3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2A85B-A65A-4A43-97E4-D8E388744386}" type="pres">
      <dgm:prSet presAssocID="{5E8117AA-3445-4E00-80C9-7D2105B91671}" presName="parTxOnlySpace" presStyleCnt="0"/>
      <dgm:spPr/>
    </dgm:pt>
    <dgm:pt modelId="{862CF08D-E64E-49D5-8328-DDB43F903CBB}" type="pres">
      <dgm:prSet presAssocID="{A15BD72B-005F-4D81-8178-F7238415E437}" presName="parTxOnly" presStyleLbl="node1" presStyleIdx="1" presStyleCnt="3" custLinFactNeighborX="117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179AB-B6EC-4D5E-9122-749FBE200EB6}" type="pres">
      <dgm:prSet presAssocID="{0C2EDA13-EF59-46F7-BF1E-8C7C8305082E}" presName="parTxOnlySpace" presStyleCnt="0"/>
      <dgm:spPr/>
    </dgm:pt>
    <dgm:pt modelId="{3C1ACCB0-02AB-4DBB-A57D-25312911B05F}" type="pres">
      <dgm:prSet presAssocID="{5BBFDA22-60A0-4CEE-A6A4-FC342545DE5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AD3F3-FDC2-4F8D-BE8F-1A0D7739B76F}" type="presOf" srcId="{F98DBDAE-3FC3-4F2F-A6E2-26DEAC444FD6}" destId="{988C7935-5063-48E0-A868-EA5FC2287BF7}" srcOrd="0" destOrd="0" presId="urn:microsoft.com/office/officeart/2005/8/layout/chevron1"/>
    <dgm:cxn modelId="{6A1FD376-C7CD-404D-97B4-0C3C30668390}" srcId="{5BC8C260-F64F-4C34-B7F6-30F3E3A71A89}" destId="{A15BD72B-005F-4D81-8178-F7238415E437}" srcOrd="1" destOrd="0" parTransId="{578A5C61-AB5D-4696-BEA1-ECDE53651F02}" sibTransId="{0C2EDA13-EF59-46F7-BF1E-8C7C8305082E}"/>
    <dgm:cxn modelId="{95CA4F8D-420B-4C98-9479-B268E92404BC}" srcId="{5BC8C260-F64F-4C34-B7F6-30F3E3A71A89}" destId="{5BBFDA22-60A0-4CEE-A6A4-FC342545DE5C}" srcOrd="2" destOrd="0" parTransId="{0FF391B6-7830-4772-9AF6-49EB4F1CAA72}" sibTransId="{A1D26B08-BBAE-4C8A-A21A-7BEC4B3D05BB}"/>
    <dgm:cxn modelId="{CD4B934E-0910-4AB3-83F4-A03A93841F71}" type="presOf" srcId="{5BBFDA22-60A0-4CEE-A6A4-FC342545DE5C}" destId="{3C1ACCB0-02AB-4DBB-A57D-25312911B05F}" srcOrd="0" destOrd="0" presId="urn:microsoft.com/office/officeart/2005/8/layout/chevron1"/>
    <dgm:cxn modelId="{97AE776E-4AE0-40EB-9602-D0B68ED96F63}" type="presOf" srcId="{A15BD72B-005F-4D81-8178-F7238415E437}" destId="{862CF08D-E64E-49D5-8328-DDB43F903CBB}" srcOrd="0" destOrd="0" presId="urn:microsoft.com/office/officeart/2005/8/layout/chevron1"/>
    <dgm:cxn modelId="{C2275A02-1EDE-40D9-BE42-44029564954F}" srcId="{5BC8C260-F64F-4C34-B7F6-30F3E3A71A89}" destId="{F98DBDAE-3FC3-4F2F-A6E2-26DEAC444FD6}" srcOrd="0" destOrd="0" parTransId="{6943D724-BFAB-46BB-8D09-9661CFF75D52}" sibTransId="{5E8117AA-3445-4E00-80C9-7D2105B91671}"/>
    <dgm:cxn modelId="{D4C36E20-6EA8-4D4E-986A-5DBB80E58C18}" type="presOf" srcId="{5BC8C260-F64F-4C34-B7F6-30F3E3A71A89}" destId="{A34AD3DF-24A2-4671-BC79-F39FB5F109CD}" srcOrd="0" destOrd="0" presId="urn:microsoft.com/office/officeart/2005/8/layout/chevron1"/>
    <dgm:cxn modelId="{2999D8CE-9BE1-4BCA-8484-A0CE5C687EA8}" type="presParOf" srcId="{A34AD3DF-24A2-4671-BC79-F39FB5F109CD}" destId="{988C7935-5063-48E0-A868-EA5FC2287BF7}" srcOrd="0" destOrd="0" presId="urn:microsoft.com/office/officeart/2005/8/layout/chevron1"/>
    <dgm:cxn modelId="{E78593DF-9E37-40A2-A218-2D0E73D8DE79}" type="presParOf" srcId="{A34AD3DF-24A2-4671-BC79-F39FB5F109CD}" destId="{6432A85B-A65A-4A43-97E4-D8E388744386}" srcOrd="1" destOrd="0" presId="urn:microsoft.com/office/officeart/2005/8/layout/chevron1"/>
    <dgm:cxn modelId="{30FDA459-0C3B-4C31-BBFC-4A11A0ACC134}" type="presParOf" srcId="{A34AD3DF-24A2-4671-BC79-F39FB5F109CD}" destId="{862CF08D-E64E-49D5-8328-DDB43F903CBB}" srcOrd="2" destOrd="0" presId="urn:microsoft.com/office/officeart/2005/8/layout/chevron1"/>
    <dgm:cxn modelId="{86175EE3-E949-477C-AFDF-708770664774}" type="presParOf" srcId="{A34AD3DF-24A2-4671-BC79-F39FB5F109CD}" destId="{D66179AB-B6EC-4D5E-9122-749FBE200EB6}" srcOrd="3" destOrd="0" presId="urn:microsoft.com/office/officeart/2005/8/layout/chevron1"/>
    <dgm:cxn modelId="{327732FD-A429-439C-9A70-F1A9A298A8DB}" type="presParOf" srcId="{A34AD3DF-24A2-4671-BC79-F39FB5F109CD}" destId="{3C1ACCB0-02AB-4DBB-A57D-25312911B0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83AA5-D2FF-6B4F-B0C5-F5E8202B6F3C}" type="doc">
      <dgm:prSet loTypeId="urn:microsoft.com/office/officeart/2005/8/layout/chevron1" loCatId="" qsTypeId="urn:microsoft.com/office/officeart/2005/8/quickstyle/simple2" qsCatId="simple" csTypeId="urn:microsoft.com/office/officeart/2005/8/colors/colorful1#2" csCatId="colorful" phldr="1"/>
      <dgm:spPr/>
    </dgm:pt>
    <dgm:pt modelId="{8E6A3E74-4285-8741-877D-BFDC551AE583}">
      <dgm:prSet phldrT="[文本]"/>
      <dgm:spPr/>
      <dgm:t>
        <a:bodyPr/>
        <a:lstStyle/>
        <a:p>
          <a:r>
            <a:rPr lang="en-US" altLang="zh-CN" dirty="0" smtClean="0"/>
            <a:t>April</a:t>
          </a:r>
        </a:p>
        <a:p>
          <a:r>
            <a:rPr lang="en-US" altLang="zh-CN" dirty="0" smtClean="0"/>
            <a:t>Early</a:t>
          </a:r>
          <a:endParaRPr lang="zh-CN" altLang="en-US" dirty="0"/>
        </a:p>
      </dgm:t>
    </dgm:pt>
    <dgm:pt modelId="{E9EB73E1-2313-BF4E-91D7-4603399BEA46}" type="par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050DD4C3-BA16-D948-841A-0B083C8710B5}" type="sib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B2DA48F7-0CE8-E44C-BB66-9B1CF5CDB119}">
      <dgm:prSet phldrT="[文本]"/>
      <dgm:spPr/>
      <dgm:t>
        <a:bodyPr/>
        <a:lstStyle/>
        <a:p>
          <a:r>
            <a:rPr lang="en-US" altLang="zh-CN" dirty="0" smtClean="0"/>
            <a:t>April</a:t>
          </a:r>
        </a:p>
        <a:p>
          <a:r>
            <a:rPr lang="en-US" altLang="zh-CN" dirty="0" smtClean="0"/>
            <a:t>Mid</a:t>
          </a:r>
          <a:endParaRPr lang="zh-CN" altLang="en-US" dirty="0"/>
        </a:p>
      </dgm:t>
    </dgm:pt>
    <dgm:pt modelId="{B1244F94-C4C9-6E48-A214-34855B56D0E5}" type="par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F1D1FD18-B897-9940-AE0F-8EC24E16CE63}" type="sib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9DC41D3B-5435-CC4D-B74E-398F89974727}">
      <dgm:prSet phldrT="[文本]"/>
      <dgm:spPr/>
      <dgm:t>
        <a:bodyPr/>
        <a:lstStyle/>
        <a:p>
          <a:r>
            <a:rPr lang="en-US" altLang="zh-CN" dirty="0" smtClean="0"/>
            <a:t>April</a:t>
          </a:r>
        </a:p>
        <a:p>
          <a:r>
            <a:rPr lang="zh-CN" altLang="en-US" dirty="0" smtClean="0"/>
            <a:t> </a:t>
          </a:r>
          <a:r>
            <a:rPr lang="en-US" altLang="zh-CN" dirty="0" smtClean="0"/>
            <a:t>End</a:t>
          </a:r>
          <a:endParaRPr lang="zh-CN" altLang="en-US" dirty="0"/>
        </a:p>
      </dgm:t>
    </dgm:pt>
    <dgm:pt modelId="{6EE5A456-78D1-234A-8FC3-514E62D9F0CB}" type="par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7FA5BD28-307E-C847-8A2C-3838A057CED3}" type="sib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0CA4B57F-806D-AD4C-B8D1-7662FC6BAB47}" type="pres">
      <dgm:prSet presAssocID="{70983AA5-D2FF-6B4F-B0C5-F5E8202B6F3C}" presName="Name0" presStyleCnt="0">
        <dgm:presLayoutVars>
          <dgm:dir/>
          <dgm:animLvl val="lvl"/>
          <dgm:resizeHandles val="exact"/>
        </dgm:presLayoutVars>
      </dgm:prSet>
      <dgm:spPr/>
    </dgm:pt>
    <dgm:pt modelId="{DBBA9E49-6CC8-7D4F-ABC8-FC190E8243A9}" type="pres">
      <dgm:prSet presAssocID="{8E6A3E74-4285-8741-877D-BFDC551AE583}" presName="parTxOnly" presStyleLbl="node1" presStyleIdx="0" presStyleCnt="3" custLinFactNeighborX="-3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0FE4E-DBF5-8F4B-BB2B-7BEFFD94921A}" type="pres">
      <dgm:prSet presAssocID="{050DD4C3-BA16-D948-841A-0B083C8710B5}" presName="parTxOnlySpace" presStyleCnt="0"/>
      <dgm:spPr/>
    </dgm:pt>
    <dgm:pt modelId="{97CE90CF-8C29-F048-A838-E87F020606FE}" type="pres">
      <dgm:prSet presAssocID="{B2DA48F7-0CE8-E44C-BB66-9B1CF5CDB119}" presName="parTxOnly" presStyleLbl="node1" presStyleIdx="1" presStyleCnt="3" custLinFactNeighborX="117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DBE9D-469D-B748-B260-F2129257957E}" type="pres">
      <dgm:prSet presAssocID="{F1D1FD18-B897-9940-AE0F-8EC24E16CE63}" presName="parTxOnlySpace" presStyleCnt="0"/>
      <dgm:spPr/>
    </dgm:pt>
    <dgm:pt modelId="{808ADCC6-5BAC-694C-8E0D-D7D913008299}" type="pres">
      <dgm:prSet presAssocID="{9DC41D3B-5435-CC4D-B74E-398F899747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38B325-28FC-E64E-A72C-235B6AB76544}" srcId="{70983AA5-D2FF-6B4F-B0C5-F5E8202B6F3C}" destId="{8E6A3E74-4285-8741-877D-BFDC551AE583}" srcOrd="0" destOrd="0" parTransId="{E9EB73E1-2313-BF4E-91D7-4603399BEA46}" sibTransId="{050DD4C3-BA16-D948-841A-0B083C8710B5}"/>
    <dgm:cxn modelId="{A2447C36-AAAA-4E8D-85C1-FA7B10F7EA94}" type="presOf" srcId="{70983AA5-D2FF-6B4F-B0C5-F5E8202B6F3C}" destId="{0CA4B57F-806D-AD4C-B8D1-7662FC6BAB47}" srcOrd="0" destOrd="0" presId="urn:microsoft.com/office/officeart/2005/8/layout/chevron1"/>
    <dgm:cxn modelId="{A6E812EE-B005-493A-A495-71C9EB8100A5}" type="presOf" srcId="{9DC41D3B-5435-CC4D-B74E-398F89974727}" destId="{808ADCC6-5BAC-694C-8E0D-D7D913008299}" srcOrd="0" destOrd="0" presId="urn:microsoft.com/office/officeart/2005/8/layout/chevron1"/>
    <dgm:cxn modelId="{382655B0-97A0-40F6-81A1-FF1EDC3B75FA}" type="presOf" srcId="{B2DA48F7-0CE8-E44C-BB66-9B1CF5CDB119}" destId="{97CE90CF-8C29-F048-A838-E87F020606FE}" srcOrd="0" destOrd="0" presId="urn:microsoft.com/office/officeart/2005/8/layout/chevron1"/>
    <dgm:cxn modelId="{8A612F80-1C7D-4E63-A8F9-2AD0CD57DEE1}" type="presOf" srcId="{8E6A3E74-4285-8741-877D-BFDC551AE583}" destId="{DBBA9E49-6CC8-7D4F-ABC8-FC190E8243A9}" srcOrd="0" destOrd="0" presId="urn:microsoft.com/office/officeart/2005/8/layout/chevron1"/>
    <dgm:cxn modelId="{7FFA8C3A-87C0-5D49-B475-F35122210119}" srcId="{70983AA5-D2FF-6B4F-B0C5-F5E8202B6F3C}" destId="{9DC41D3B-5435-CC4D-B74E-398F89974727}" srcOrd="2" destOrd="0" parTransId="{6EE5A456-78D1-234A-8FC3-514E62D9F0CB}" sibTransId="{7FA5BD28-307E-C847-8A2C-3838A057CED3}"/>
    <dgm:cxn modelId="{39C79064-F282-4F46-8FF5-7AD91BF9B366}" srcId="{70983AA5-D2FF-6B4F-B0C5-F5E8202B6F3C}" destId="{B2DA48F7-0CE8-E44C-BB66-9B1CF5CDB119}" srcOrd="1" destOrd="0" parTransId="{B1244F94-C4C9-6E48-A214-34855B56D0E5}" sibTransId="{F1D1FD18-B897-9940-AE0F-8EC24E16CE63}"/>
    <dgm:cxn modelId="{C7312681-6185-41A9-B1E4-E6A3EBB1A1BD}" type="presParOf" srcId="{0CA4B57F-806D-AD4C-B8D1-7662FC6BAB47}" destId="{DBBA9E49-6CC8-7D4F-ABC8-FC190E8243A9}" srcOrd="0" destOrd="0" presId="urn:microsoft.com/office/officeart/2005/8/layout/chevron1"/>
    <dgm:cxn modelId="{2A5553FF-E222-4E9D-B016-390B32A7C7E0}" type="presParOf" srcId="{0CA4B57F-806D-AD4C-B8D1-7662FC6BAB47}" destId="{3CB0FE4E-DBF5-8F4B-BB2B-7BEFFD94921A}" srcOrd="1" destOrd="0" presId="urn:microsoft.com/office/officeart/2005/8/layout/chevron1"/>
    <dgm:cxn modelId="{D98B8744-18E5-46C0-B5C4-AFEA3D3B73BF}" type="presParOf" srcId="{0CA4B57F-806D-AD4C-B8D1-7662FC6BAB47}" destId="{97CE90CF-8C29-F048-A838-E87F020606FE}" srcOrd="2" destOrd="0" presId="urn:microsoft.com/office/officeart/2005/8/layout/chevron1"/>
    <dgm:cxn modelId="{AAFDC5BE-40AF-4DD2-AD02-B23C7C30CAAA}" type="presParOf" srcId="{0CA4B57F-806D-AD4C-B8D1-7662FC6BAB47}" destId="{456DBE9D-469D-B748-B260-F2129257957E}" srcOrd="3" destOrd="0" presId="urn:microsoft.com/office/officeart/2005/8/layout/chevron1"/>
    <dgm:cxn modelId="{94B8A02A-21EE-4B6A-BEDA-923FD2DE86AE}" type="presParOf" srcId="{0CA4B57F-806D-AD4C-B8D1-7662FC6BAB47}" destId="{808ADCC6-5BAC-694C-8E0D-D7D9130082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01FDAD1-935E-4B78-8D09-208FDDFEA330}">
      <dsp:nvSpPr>
        <dsp:cNvPr id="0" name=""/>
        <dsp:cNvSpPr/>
      </dsp:nvSpPr>
      <dsp:spPr>
        <a:xfrm>
          <a:off x="4309" y="0"/>
          <a:ext cx="4145533" cy="55626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Building Blocks</a:t>
          </a:r>
          <a:endParaRPr lang="en-US" sz="4800" kern="1200" dirty="0"/>
        </a:p>
      </dsp:txBody>
      <dsp:txXfrm>
        <a:off x="4309" y="0"/>
        <a:ext cx="4145533" cy="1668780"/>
      </dsp:txXfrm>
    </dsp:sp>
    <dsp:sp modelId="{E01826D2-A713-4D10-B943-3261096FD833}">
      <dsp:nvSpPr>
        <dsp:cNvPr id="0" name=""/>
        <dsp:cNvSpPr/>
      </dsp:nvSpPr>
      <dsp:spPr>
        <a:xfrm>
          <a:off x="418862" y="1669161"/>
          <a:ext cx="3316426" cy="101338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5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Connectivity &amp; </a:t>
          </a:r>
          <a:r>
            <a:rPr lang="en-US" sz="2000" b="1" kern="1200" dirty="0" err="1" smtClean="0"/>
            <a:t>Reachability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Devices publically accessible</a:t>
          </a:r>
        </a:p>
      </dsp:txBody>
      <dsp:txXfrm>
        <a:off x="418862" y="1669161"/>
        <a:ext cx="3316426" cy="1013381"/>
      </dsp:txXfrm>
    </dsp:sp>
    <dsp:sp modelId="{FBCD178D-A63B-4433-9670-9F8F0F88D0C2}">
      <dsp:nvSpPr>
        <dsp:cNvPr id="0" name=""/>
        <dsp:cNvSpPr/>
      </dsp:nvSpPr>
      <dsp:spPr>
        <a:xfrm>
          <a:off x="418862" y="2838447"/>
          <a:ext cx="3316426" cy="127635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2483469"/>
                <a:satOff val="9953"/>
                <a:lumOff val="2157"/>
                <a:alphaOff val="0"/>
                <a:tint val="30000"/>
                <a:satMod val="300000"/>
              </a:schemeClr>
              <a:schemeClr val="accent5">
                <a:hueOff val="-2483469"/>
                <a:satOff val="9953"/>
                <a:lumOff val="2157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Naming and Domain Management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Failover</a:t>
          </a:r>
          <a:endParaRPr lang="en-US" sz="1600" kern="1200" dirty="0"/>
        </a:p>
      </dsp:txBody>
      <dsp:txXfrm>
        <a:off x="418862" y="2838447"/>
        <a:ext cx="3316426" cy="1276354"/>
      </dsp:txXfrm>
    </dsp:sp>
    <dsp:sp modelId="{E40E984D-7144-42AB-BF21-E0C2931B16D4}">
      <dsp:nvSpPr>
        <dsp:cNvPr id="0" name=""/>
        <dsp:cNvSpPr/>
      </dsp:nvSpPr>
      <dsp:spPr>
        <a:xfrm>
          <a:off x="418862" y="4270707"/>
          <a:ext cx="3316426" cy="101338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4966938"/>
                <a:satOff val="19906"/>
                <a:lumOff val="4314"/>
                <a:alphaOff val="0"/>
                <a:tint val="30000"/>
                <a:satMod val="300000"/>
              </a:schemeClr>
              <a:schemeClr val="accent5">
                <a:hueOff val="-4966938"/>
                <a:satOff val="19906"/>
                <a:lumOff val="4314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Basic Services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Full Communication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Web and Email services</a:t>
          </a:r>
          <a:endParaRPr lang="en-US" sz="1600" kern="1200" dirty="0"/>
        </a:p>
      </dsp:txBody>
      <dsp:txXfrm>
        <a:off x="418862" y="4270707"/>
        <a:ext cx="3316426" cy="1013381"/>
      </dsp:txXfrm>
    </dsp:sp>
    <dsp:sp modelId="{869335D4-D66C-4854-95A9-3272969CD7ED}">
      <dsp:nvSpPr>
        <dsp:cNvPr id="0" name=""/>
        <dsp:cNvSpPr/>
      </dsp:nvSpPr>
      <dsp:spPr>
        <a:xfrm>
          <a:off x="4460757" y="0"/>
          <a:ext cx="4145533" cy="55626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Integration</a:t>
          </a:r>
          <a:endParaRPr lang="en-US" sz="4800" kern="1200" dirty="0"/>
        </a:p>
      </dsp:txBody>
      <dsp:txXfrm>
        <a:off x="4460757" y="0"/>
        <a:ext cx="4145533" cy="1668780"/>
      </dsp:txXfrm>
    </dsp:sp>
    <dsp:sp modelId="{D4F56A01-7B53-41A0-A432-AA56550DBED8}">
      <dsp:nvSpPr>
        <dsp:cNvPr id="0" name=""/>
        <dsp:cNvSpPr/>
      </dsp:nvSpPr>
      <dsp:spPr>
        <a:xfrm>
          <a:off x="4875310" y="1670409"/>
          <a:ext cx="3316426" cy="16771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7450407"/>
                <a:satOff val="29858"/>
                <a:lumOff val="6471"/>
                <a:alphaOff val="0"/>
                <a:tint val="30000"/>
                <a:satMod val="300000"/>
              </a:schemeClr>
              <a:schemeClr val="accent5">
                <a:hueOff val="-7450407"/>
                <a:satOff val="29858"/>
                <a:lumOff val="6471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Android Application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Server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Battery Power Monitoring </a:t>
          </a:r>
          <a:endParaRPr lang="en-US" sz="2000" b="0" kern="1200" dirty="0" smtClean="0"/>
        </a:p>
      </dsp:txBody>
      <dsp:txXfrm>
        <a:off x="4875310" y="1670409"/>
        <a:ext cx="3316426" cy="1677199"/>
      </dsp:txXfrm>
    </dsp:sp>
    <dsp:sp modelId="{11584EE2-33A9-49AD-8902-A4472C4DCA41}">
      <dsp:nvSpPr>
        <dsp:cNvPr id="0" name=""/>
        <dsp:cNvSpPr/>
      </dsp:nvSpPr>
      <dsp:spPr>
        <a:xfrm>
          <a:off x="4875310" y="3605640"/>
          <a:ext cx="3316426" cy="16771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9933876"/>
                <a:satOff val="39811"/>
                <a:lumOff val="8628"/>
                <a:alphaOff val="0"/>
                <a:tint val="30000"/>
                <a:satMod val="300000"/>
              </a:schemeClr>
              <a:schemeClr val="accent5">
                <a:hueOff val="-9933876"/>
                <a:satOff val="39811"/>
                <a:lumOff val="8628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Key Functionalities</a:t>
          </a:r>
          <a:endParaRPr lang="en-US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Power Management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Replication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Smart Failover</a:t>
          </a:r>
          <a:endParaRPr lang="en-US" sz="1800" kern="1200" dirty="0"/>
        </a:p>
      </dsp:txBody>
      <dsp:txXfrm>
        <a:off x="4875310" y="3605640"/>
        <a:ext cx="3316426" cy="16771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01FDAD1-935E-4B78-8D09-208FDDFEA330}">
      <dsp:nvSpPr>
        <dsp:cNvPr id="0" name=""/>
        <dsp:cNvSpPr/>
      </dsp:nvSpPr>
      <dsp:spPr>
        <a:xfrm>
          <a:off x="4309" y="0"/>
          <a:ext cx="4145533" cy="55626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Building Blocks</a:t>
          </a:r>
          <a:endParaRPr lang="en-US" sz="4800" kern="1200" dirty="0"/>
        </a:p>
      </dsp:txBody>
      <dsp:txXfrm>
        <a:off x="4309" y="0"/>
        <a:ext cx="4145533" cy="1668780"/>
      </dsp:txXfrm>
    </dsp:sp>
    <dsp:sp modelId="{E01826D2-A713-4D10-B943-3261096FD833}">
      <dsp:nvSpPr>
        <dsp:cNvPr id="0" name=""/>
        <dsp:cNvSpPr/>
      </dsp:nvSpPr>
      <dsp:spPr>
        <a:xfrm>
          <a:off x="418862" y="1669161"/>
          <a:ext cx="3316426" cy="101338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5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Connectivity &amp; </a:t>
          </a:r>
          <a:r>
            <a:rPr lang="en-US" sz="2000" b="1" kern="1200" dirty="0" err="1" smtClean="0"/>
            <a:t>Reachability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Devices publically accessible</a:t>
          </a:r>
        </a:p>
      </dsp:txBody>
      <dsp:txXfrm>
        <a:off x="418862" y="1669161"/>
        <a:ext cx="3316426" cy="1013381"/>
      </dsp:txXfrm>
    </dsp:sp>
    <dsp:sp modelId="{FBCD178D-A63B-4433-9670-9F8F0F88D0C2}">
      <dsp:nvSpPr>
        <dsp:cNvPr id="0" name=""/>
        <dsp:cNvSpPr/>
      </dsp:nvSpPr>
      <dsp:spPr>
        <a:xfrm>
          <a:off x="418862" y="2838447"/>
          <a:ext cx="3316426" cy="127635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2483469"/>
                <a:satOff val="9953"/>
                <a:lumOff val="2157"/>
                <a:alphaOff val="0"/>
                <a:tint val="30000"/>
                <a:satMod val="300000"/>
              </a:schemeClr>
              <a:schemeClr val="accent5">
                <a:hueOff val="-2483469"/>
                <a:satOff val="9953"/>
                <a:lumOff val="2157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Naming and Domain Management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Failover</a:t>
          </a:r>
          <a:endParaRPr lang="en-US" sz="1600" kern="1200" dirty="0"/>
        </a:p>
      </dsp:txBody>
      <dsp:txXfrm>
        <a:off x="418862" y="2838447"/>
        <a:ext cx="3316426" cy="1276354"/>
      </dsp:txXfrm>
    </dsp:sp>
    <dsp:sp modelId="{E40E984D-7144-42AB-BF21-E0C2931B16D4}">
      <dsp:nvSpPr>
        <dsp:cNvPr id="0" name=""/>
        <dsp:cNvSpPr/>
      </dsp:nvSpPr>
      <dsp:spPr>
        <a:xfrm>
          <a:off x="418862" y="4270707"/>
          <a:ext cx="3316426" cy="101338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4966938"/>
                <a:satOff val="19906"/>
                <a:lumOff val="4314"/>
                <a:alphaOff val="0"/>
                <a:tint val="30000"/>
                <a:satMod val="300000"/>
              </a:schemeClr>
              <a:schemeClr val="accent5">
                <a:hueOff val="-4966938"/>
                <a:satOff val="19906"/>
                <a:lumOff val="4314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Basic Services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Full Communication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Web and Email services</a:t>
          </a:r>
          <a:endParaRPr lang="en-US" sz="1600" kern="1200" dirty="0"/>
        </a:p>
      </dsp:txBody>
      <dsp:txXfrm>
        <a:off x="418862" y="4270707"/>
        <a:ext cx="3316426" cy="1013381"/>
      </dsp:txXfrm>
    </dsp:sp>
    <dsp:sp modelId="{869335D4-D66C-4854-95A9-3272969CD7ED}">
      <dsp:nvSpPr>
        <dsp:cNvPr id="0" name=""/>
        <dsp:cNvSpPr/>
      </dsp:nvSpPr>
      <dsp:spPr>
        <a:xfrm>
          <a:off x="4460757" y="0"/>
          <a:ext cx="4145533" cy="55626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Integration</a:t>
          </a:r>
          <a:endParaRPr lang="en-US" sz="4800" kern="1200" dirty="0"/>
        </a:p>
      </dsp:txBody>
      <dsp:txXfrm>
        <a:off x="4460757" y="0"/>
        <a:ext cx="4145533" cy="1668780"/>
      </dsp:txXfrm>
    </dsp:sp>
    <dsp:sp modelId="{D4F56A01-7B53-41A0-A432-AA56550DBED8}">
      <dsp:nvSpPr>
        <dsp:cNvPr id="0" name=""/>
        <dsp:cNvSpPr/>
      </dsp:nvSpPr>
      <dsp:spPr>
        <a:xfrm>
          <a:off x="4875310" y="1670409"/>
          <a:ext cx="3316426" cy="16771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7450407"/>
                <a:satOff val="29858"/>
                <a:lumOff val="6471"/>
                <a:alphaOff val="0"/>
                <a:tint val="30000"/>
                <a:satMod val="300000"/>
              </a:schemeClr>
              <a:schemeClr val="accent5">
                <a:hueOff val="-7450407"/>
                <a:satOff val="29858"/>
                <a:lumOff val="6471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Android Application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Server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Battery Power Monitoring </a:t>
          </a:r>
          <a:endParaRPr lang="en-US" sz="2000" b="0" kern="1200" dirty="0" smtClean="0"/>
        </a:p>
      </dsp:txBody>
      <dsp:txXfrm>
        <a:off x="4875310" y="1670409"/>
        <a:ext cx="3316426" cy="1677199"/>
      </dsp:txXfrm>
    </dsp:sp>
    <dsp:sp modelId="{11584EE2-33A9-49AD-8902-A4472C4DCA41}">
      <dsp:nvSpPr>
        <dsp:cNvPr id="0" name=""/>
        <dsp:cNvSpPr/>
      </dsp:nvSpPr>
      <dsp:spPr>
        <a:xfrm>
          <a:off x="4875310" y="3605640"/>
          <a:ext cx="3316426" cy="16771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9933876"/>
                <a:satOff val="39811"/>
                <a:lumOff val="8628"/>
                <a:alphaOff val="0"/>
                <a:tint val="30000"/>
                <a:satMod val="300000"/>
              </a:schemeClr>
              <a:schemeClr val="accent5">
                <a:hueOff val="-9933876"/>
                <a:satOff val="39811"/>
                <a:lumOff val="8628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Key Functionalities</a:t>
          </a:r>
          <a:endParaRPr lang="en-US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Power Management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Replication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Smart Failover</a:t>
          </a:r>
          <a:endParaRPr lang="en-US" sz="1800" kern="1200" dirty="0"/>
        </a:p>
      </dsp:txBody>
      <dsp:txXfrm>
        <a:off x="4875310" y="3605640"/>
        <a:ext cx="3316426" cy="16771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01FDAD1-935E-4B78-8D09-208FDDFEA330}">
      <dsp:nvSpPr>
        <dsp:cNvPr id="0" name=""/>
        <dsp:cNvSpPr/>
      </dsp:nvSpPr>
      <dsp:spPr>
        <a:xfrm>
          <a:off x="4309" y="0"/>
          <a:ext cx="4145533" cy="55626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Building Blocks</a:t>
          </a:r>
          <a:endParaRPr lang="en-US" sz="4800" kern="1200" dirty="0"/>
        </a:p>
      </dsp:txBody>
      <dsp:txXfrm>
        <a:off x="4309" y="0"/>
        <a:ext cx="4145533" cy="1668780"/>
      </dsp:txXfrm>
    </dsp:sp>
    <dsp:sp modelId="{E01826D2-A713-4D10-B943-3261096FD833}">
      <dsp:nvSpPr>
        <dsp:cNvPr id="0" name=""/>
        <dsp:cNvSpPr/>
      </dsp:nvSpPr>
      <dsp:spPr>
        <a:xfrm>
          <a:off x="418862" y="1669161"/>
          <a:ext cx="3316426" cy="101338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5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Connectivity &amp; </a:t>
          </a:r>
          <a:r>
            <a:rPr lang="en-US" sz="2000" b="1" kern="1200" dirty="0" err="1" smtClean="0"/>
            <a:t>Reachability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Devices publically accessible</a:t>
          </a:r>
        </a:p>
      </dsp:txBody>
      <dsp:txXfrm>
        <a:off x="418862" y="1669161"/>
        <a:ext cx="3316426" cy="1013381"/>
      </dsp:txXfrm>
    </dsp:sp>
    <dsp:sp modelId="{FBCD178D-A63B-4433-9670-9F8F0F88D0C2}">
      <dsp:nvSpPr>
        <dsp:cNvPr id="0" name=""/>
        <dsp:cNvSpPr/>
      </dsp:nvSpPr>
      <dsp:spPr>
        <a:xfrm>
          <a:off x="418862" y="2838447"/>
          <a:ext cx="3316426" cy="127635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2483469"/>
                <a:satOff val="9953"/>
                <a:lumOff val="2157"/>
                <a:alphaOff val="0"/>
                <a:tint val="30000"/>
                <a:satMod val="300000"/>
              </a:schemeClr>
              <a:schemeClr val="accent5">
                <a:hueOff val="-2483469"/>
                <a:satOff val="9953"/>
                <a:lumOff val="2157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Naming and Domain Management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Failover</a:t>
          </a:r>
          <a:endParaRPr lang="en-US" sz="1600" kern="1200" dirty="0"/>
        </a:p>
      </dsp:txBody>
      <dsp:txXfrm>
        <a:off x="418862" y="2838447"/>
        <a:ext cx="3316426" cy="1276354"/>
      </dsp:txXfrm>
    </dsp:sp>
    <dsp:sp modelId="{E40E984D-7144-42AB-BF21-E0C2931B16D4}">
      <dsp:nvSpPr>
        <dsp:cNvPr id="0" name=""/>
        <dsp:cNvSpPr/>
      </dsp:nvSpPr>
      <dsp:spPr>
        <a:xfrm>
          <a:off x="418862" y="4270707"/>
          <a:ext cx="3316426" cy="101338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4966938"/>
                <a:satOff val="19906"/>
                <a:lumOff val="4314"/>
                <a:alphaOff val="0"/>
                <a:tint val="30000"/>
                <a:satMod val="300000"/>
              </a:schemeClr>
              <a:schemeClr val="accent5">
                <a:hueOff val="-4966938"/>
                <a:satOff val="19906"/>
                <a:lumOff val="4314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Basic Services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Full Communication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Web and Email services</a:t>
          </a:r>
          <a:endParaRPr lang="en-US" sz="1600" kern="1200" dirty="0"/>
        </a:p>
      </dsp:txBody>
      <dsp:txXfrm>
        <a:off x="418862" y="4270707"/>
        <a:ext cx="3316426" cy="1013381"/>
      </dsp:txXfrm>
    </dsp:sp>
    <dsp:sp modelId="{869335D4-D66C-4854-95A9-3272969CD7ED}">
      <dsp:nvSpPr>
        <dsp:cNvPr id="0" name=""/>
        <dsp:cNvSpPr/>
      </dsp:nvSpPr>
      <dsp:spPr>
        <a:xfrm>
          <a:off x="4460757" y="0"/>
          <a:ext cx="4145533" cy="55626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Integration</a:t>
          </a:r>
          <a:endParaRPr lang="en-US" sz="4800" kern="1200" dirty="0"/>
        </a:p>
      </dsp:txBody>
      <dsp:txXfrm>
        <a:off x="4460757" y="0"/>
        <a:ext cx="4145533" cy="1668780"/>
      </dsp:txXfrm>
    </dsp:sp>
    <dsp:sp modelId="{D4F56A01-7B53-41A0-A432-AA56550DBED8}">
      <dsp:nvSpPr>
        <dsp:cNvPr id="0" name=""/>
        <dsp:cNvSpPr/>
      </dsp:nvSpPr>
      <dsp:spPr>
        <a:xfrm>
          <a:off x="4875310" y="1670409"/>
          <a:ext cx="3316426" cy="16771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7450407"/>
                <a:satOff val="29858"/>
                <a:lumOff val="6471"/>
                <a:alphaOff val="0"/>
                <a:tint val="30000"/>
                <a:satMod val="300000"/>
              </a:schemeClr>
              <a:schemeClr val="accent5">
                <a:hueOff val="-7450407"/>
                <a:satOff val="29858"/>
                <a:lumOff val="6471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Android Application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Server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Battery Power Monitoring </a:t>
          </a:r>
          <a:endParaRPr lang="en-US" sz="2000" b="0" kern="1200" dirty="0" smtClean="0"/>
        </a:p>
      </dsp:txBody>
      <dsp:txXfrm>
        <a:off x="4875310" y="1670409"/>
        <a:ext cx="3316426" cy="1677199"/>
      </dsp:txXfrm>
    </dsp:sp>
    <dsp:sp modelId="{11584EE2-33A9-49AD-8902-A4472C4DCA41}">
      <dsp:nvSpPr>
        <dsp:cNvPr id="0" name=""/>
        <dsp:cNvSpPr/>
      </dsp:nvSpPr>
      <dsp:spPr>
        <a:xfrm>
          <a:off x="4875310" y="3605640"/>
          <a:ext cx="3316426" cy="16771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9933876"/>
                <a:satOff val="39811"/>
                <a:lumOff val="8628"/>
                <a:alphaOff val="0"/>
                <a:tint val="30000"/>
                <a:satMod val="300000"/>
              </a:schemeClr>
              <a:schemeClr val="accent5">
                <a:hueOff val="-9933876"/>
                <a:satOff val="39811"/>
                <a:lumOff val="8628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Key Functionalities</a:t>
          </a:r>
          <a:endParaRPr lang="en-US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Power Management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Replication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Smart Failover</a:t>
          </a:r>
          <a:endParaRPr lang="en-US" sz="1800" kern="1200" dirty="0"/>
        </a:p>
      </dsp:txBody>
      <dsp:txXfrm>
        <a:off x="4875310" y="3605640"/>
        <a:ext cx="3316426" cy="16771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8C7935-5063-48E0-A868-EA5FC2287BF7}">
      <dsp:nvSpPr>
        <dsp:cNvPr id="0" name=""/>
        <dsp:cNvSpPr/>
      </dsp:nvSpPr>
      <dsp:spPr>
        <a:xfrm>
          <a:off x="0" y="394057"/>
          <a:ext cx="3046214" cy="121848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March Early</a:t>
          </a:r>
          <a:endParaRPr lang="en-US" sz="3900" kern="1200" dirty="0"/>
        </a:p>
      </dsp:txBody>
      <dsp:txXfrm>
        <a:off x="0" y="394057"/>
        <a:ext cx="3046214" cy="1218485"/>
      </dsp:txXfrm>
    </dsp:sp>
    <dsp:sp modelId="{862CF08D-E64E-49D5-8328-DDB43F903CBB}">
      <dsp:nvSpPr>
        <dsp:cNvPr id="0" name=""/>
        <dsp:cNvSpPr/>
      </dsp:nvSpPr>
      <dsp:spPr>
        <a:xfrm>
          <a:off x="2779773" y="394057"/>
          <a:ext cx="3046214" cy="121848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March Mid</a:t>
          </a:r>
          <a:endParaRPr lang="zh-CN" altLang="en-US" sz="3900" kern="1200" dirty="0"/>
        </a:p>
      </dsp:txBody>
      <dsp:txXfrm>
        <a:off x="2779773" y="394057"/>
        <a:ext cx="3046214" cy="1218485"/>
      </dsp:txXfrm>
    </dsp:sp>
    <dsp:sp modelId="{3C1ACCB0-02AB-4DBB-A57D-25312911B05F}">
      <dsp:nvSpPr>
        <dsp:cNvPr id="0" name=""/>
        <dsp:cNvSpPr/>
      </dsp:nvSpPr>
      <dsp:spPr>
        <a:xfrm>
          <a:off x="5485685" y="394057"/>
          <a:ext cx="3046214" cy="121848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March</a:t>
          </a:r>
          <a:r>
            <a:rPr lang="zh-CN" altLang="en-US" sz="3900" kern="1200" dirty="0" smtClean="0"/>
            <a:t> </a:t>
          </a:r>
          <a:r>
            <a:rPr lang="en-US" altLang="zh-CN" sz="3900" kern="1200" dirty="0" smtClean="0"/>
            <a:t>End</a:t>
          </a:r>
          <a:endParaRPr lang="zh-CN" altLang="en-US" sz="3900" kern="1200" dirty="0"/>
        </a:p>
      </dsp:txBody>
      <dsp:txXfrm>
        <a:off x="5485685" y="394057"/>
        <a:ext cx="3046214" cy="121848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BA9E49-6CC8-7D4F-ABC8-FC190E8243A9}">
      <dsp:nvSpPr>
        <dsp:cNvPr id="0" name=""/>
        <dsp:cNvSpPr/>
      </dsp:nvSpPr>
      <dsp:spPr>
        <a:xfrm>
          <a:off x="0" y="0"/>
          <a:ext cx="2933381" cy="11542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April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Early</a:t>
          </a:r>
          <a:endParaRPr lang="zh-CN" altLang="en-US" sz="3200" kern="1200" dirty="0"/>
        </a:p>
      </dsp:txBody>
      <dsp:txXfrm>
        <a:off x="0" y="0"/>
        <a:ext cx="2933381" cy="1154276"/>
      </dsp:txXfrm>
    </dsp:sp>
    <dsp:sp modelId="{97CE90CF-8C29-F048-A838-E87F020606FE}">
      <dsp:nvSpPr>
        <dsp:cNvPr id="0" name=""/>
        <dsp:cNvSpPr/>
      </dsp:nvSpPr>
      <dsp:spPr>
        <a:xfrm>
          <a:off x="2676809" y="0"/>
          <a:ext cx="2933381" cy="11542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April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Mid</a:t>
          </a:r>
          <a:endParaRPr lang="zh-CN" altLang="en-US" sz="3200" kern="1200" dirty="0"/>
        </a:p>
      </dsp:txBody>
      <dsp:txXfrm>
        <a:off x="2676809" y="0"/>
        <a:ext cx="2933381" cy="1154276"/>
      </dsp:txXfrm>
    </dsp:sp>
    <dsp:sp modelId="{808ADCC6-5BAC-694C-8E0D-D7D913008299}">
      <dsp:nvSpPr>
        <dsp:cNvPr id="0" name=""/>
        <dsp:cNvSpPr/>
      </dsp:nvSpPr>
      <dsp:spPr>
        <a:xfrm>
          <a:off x="5282494" y="0"/>
          <a:ext cx="2933381" cy="115427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April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End</a:t>
          </a:r>
          <a:endParaRPr lang="zh-CN" altLang="en-US" sz="3200" kern="1200" dirty="0"/>
        </a:p>
      </dsp:txBody>
      <dsp:txXfrm>
        <a:off x="5282494" y="0"/>
        <a:ext cx="2933381" cy="1154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8D54-FD57-4610-BE8E-8401F982E74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140-6D38-494D-A4D2-EB4157105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70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-Today’s phones</a:t>
            </a:r>
            <a:r>
              <a:rPr lang="en-US" baseline="0" dirty="0" smtClean="0"/>
              <a:t> e.g. galaxy s4 51 G flops = super computer in 2000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Why do</a:t>
            </a:r>
            <a:r>
              <a:rPr lang="en-US" baseline="0" dirty="0" smtClean="0"/>
              <a:t> we still rely on servers the internet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no technological reason that devices can’t connect directly to one another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Increase in # devices</a:t>
            </a:r>
          </a:p>
          <a:p>
            <a:r>
              <a:rPr lang="en-US" dirty="0" smtClean="0"/>
              <a:t>Wireless network more and more available.</a:t>
            </a:r>
          </a:p>
          <a:p>
            <a:r>
              <a:rPr lang="en-US" dirty="0" smtClean="0"/>
              <a:t>Smart phone widely adopted with wireless data.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02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0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ensure </a:t>
            </a:r>
            <a:r>
              <a:rPr lang="en-US" dirty="0" err="1" smtClean="0"/>
              <a:t>reachability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What happens if the </a:t>
            </a:r>
            <a:r>
              <a:rPr lang="en-US" dirty="0" err="1" smtClean="0"/>
              <a:t>cellphone</a:t>
            </a:r>
            <a:r>
              <a:rPr lang="en-US" dirty="0" smtClean="0"/>
              <a:t>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1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enough for the device to have internet connectivity, but it must also be reachable from the internet.</a:t>
            </a:r>
          </a:p>
          <a:p>
            <a:r>
              <a:rPr lang="en-US" dirty="0" smtClean="0"/>
              <a:t>Cell phone providers and </a:t>
            </a:r>
            <a:r>
              <a:rPr lang="en-US" dirty="0" err="1" smtClean="0"/>
              <a:t>WiFi</a:t>
            </a:r>
            <a:r>
              <a:rPr lang="en-US" dirty="0" smtClean="0"/>
              <a:t> access points hide their clients behind network address translation (NAT) or a firewall which blocks </a:t>
            </a:r>
            <a:r>
              <a:rPr lang="en-US" dirty="0" err="1" smtClean="0"/>
              <a:t>reachability</a:t>
            </a:r>
            <a:r>
              <a:rPr lang="en-US" dirty="0" smtClean="0"/>
              <a:t> from the internet.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 by MIT, solves the connectivity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reachability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 even in the current state of the internet, however it requires some assistance from devices with public IPs to enable NAT traversal.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[14] B. A. Ford,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global connectivity architecture for mobile personal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devices,” Ph.D. dissertation, Massachusetts Institute of Technology,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2008.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50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DE01-8F8A-4361-A954-3D43D77F0EA7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71AC-65CF-454A-9A49-F7683A31CB35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8F8-6FF4-47EA-99F4-B5489660F623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F39A-C6EB-41FD-9D58-E31306E7CB8E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54600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5527-B2B4-4412-B081-E569E7810D47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10655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EEEE-F509-4480-A29C-A34D6104F9E9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005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4144-634C-49AE-BE59-1DB27F9DDFD5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5237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822-0EC0-4821-9A0B-F2272A194077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62621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F815-47C7-40B2-84C7-6910B5C3EE6E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0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E0E1-28DA-488A-A4F2-B9C88FA33891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588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7C5-4522-4E54-AFE1-6A50570FAAB9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2088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4B58-7CB5-496E-9E2C-97B7A3AB9D8D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6943-8E74-4395-8C35-0B1FAEDF5F90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25922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8BE3-F16D-402E-80D7-B8D46AEAB044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57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836-8FCD-4FB2-BC4B-4B2B40555C1C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6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7A75-6AD5-4C1C-B7D5-19DE5FB3F79C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332-D272-4968-BB1F-9745E4936068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555-E844-4CFB-A675-8539C2AC704D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C2B7-CFDC-44EC-8FF6-D8F89035BDD3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262A-42B7-4EB3-A470-3DE2DC8B788E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A64E-7A4B-4C2E-8023-378360AC3919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EA99-E5AE-4628-86AB-BD74CFD9D34D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B15A4A-BCB3-4FAF-86BF-67F54387A96A}" type="datetime1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97260D-BC7F-4C8A-8C93-14D267B2D4B5}" type="datetime1">
              <a:rPr lang="en-US" smtClean="0">
                <a:solidFill>
                  <a:srgbClr val="1F497D"/>
                </a:solidFill>
              </a:rPr>
              <a:pPr/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970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p3"/><Relationship Id="rId6" Type="http://schemas.openxmlformats.org/officeDocument/2006/relationships/image" Target="../media/image4.png"/><Relationship Id="rId5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driana.elec529.recg.rice.edu:8080/" TargetMode="External"/><Relationship Id="rId2" Type="http://schemas.openxmlformats.org/officeDocument/2006/relationships/hyperlink" Target="http://clay.elec529.recg.rice.edu:8080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1.clay.elec529.recg.rice.edu:8080/" TargetMode="External"/><Relationship Id="rId4" Type="http://schemas.openxmlformats.org/officeDocument/2006/relationships/hyperlink" Target="http://ellis.route404.com:8080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Midterm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DIAS: Decentralizing Internet Applications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756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Bitcoin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200400"/>
            <a:ext cx="4495800" cy="33718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BitCoin</a:t>
            </a:r>
            <a:endParaRPr lang="en-US" dirty="0" smtClean="0"/>
          </a:p>
          <a:p>
            <a:pPr lvl="1" fontAlgn="base"/>
            <a:r>
              <a:rPr lang="en-US" dirty="0" smtClean="0"/>
              <a:t>Open-source P2P money / payment system.</a:t>
            </a:r>
          </a:p>
          <a:p>
            <a:pPr lvl="1" fontAlgn="base"/>
            <a:r>
              <a:rPr lang="en-US" dirty="0" smtClean="0"/>
              <a:t>Low transaction cost, less risky, secure,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86406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Bitcloud</a:t>
            </a:r>
            <a:endParaRPr lang="en-US" dirty="0" smtClean="0"/>
          </a:p>
          <a:p>
            <a:pPr lvl="1" fontAlgn="base"/>
            <a:r>
              <a:rPr lang="en-US" dirty="0" smtClean="0"/>
              <a:t>Decentralizing the Internet, creating Distributed Applications, and developing a new mesh network to replace the Internet.</a:t>
            </a:r>
          </a:p>
          <a:p>
            <a:pPr lvl="1" fontAlgn="base"/>
            <a:r>
              <a:rPr lang="en-US" dirty="0" smtClean="0"/>
              <a:t>Improve privacy, security, and ending Internet censorship.</a:t>
            </a:r>
          </a:p>
        </p:txBody>
      </p:sp>
      <p:pic>
        <p:nvPicPr>
          <p:cNvPr id="22530" name="Picture 2" descr="http://bitcloudproject.org/wiki/images/6/6c/Logo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581400"/>
            <a:ext cx="2971800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5756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 –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5720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Chord</a:t>
            </a:r>
          </a:p>
          <a:p>
            <a:pPr lvl="1" fontAlgn="base"/>
            <a:r>
              <a:rPr lang="en-US" dirty="0" smtClean="0"/>
              <a:t>Peer-to-peer lookup service for Internet applications</a:t>
            </a:r>
          </a:p>
          <a:p>
            <a:pPr lvl="1" fontAlgn="base"/>
            <a:r>
              <a:rPr lang="en-US" dirty="0" smtClean="0"/>
              <a:t>Each node maintains information for about O(</a:t>
            </a:r>
            <a:r>
              <a:rPr lang="en-US" dirty="0" err="1" smtClean="0"/>
              <a:t>logN</a:t>
            </a:r>
            <a:r>
              <a:rPr lang="en-US" dirty="0" smtClean="0"/>
              <a:t>) other nodes, resolves look up via O(</a:t>
            </a:r>
            <a:r>
              <a:rPr lang="en-US" dirty="0" err="1" smtClean="0"/>
              <a:t>logN</a:t>
            </a:r>
            <a:r>
              <a:rPr lang="en-US" dirty="0" smtClean="0"/>
              <a:t>) messages, and update routing information as nodes joining and leaving with O(log</a:t>
            </a:r>
            <a:r>
              <a:rPr lang="en-US" baseline="30000" dirty="0" smtClean="0"/>
              <a:t>2</a:t>
            </a:r>
            <a:r>
              <a:rPr lang="en-US" dirty="0" smtClean="0"/>
              <a:t>N) messages</a:t>
            </a:r>
          </a:p>
        </p:txBody>
      </p:sp>
      <p:pic>
        <p:nvPicPr>
          <p:cNvPr id="1031" name="Picture 7" descr="http://csis.pace.edu/~marchese/CS865/Lectures/Chap5/Chapter5a_files/image00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352800"/>
            <a:ext cx="3733800" cy="3212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9718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Work – Connectivity and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143000"/>
            <a:ext cx="7772400" cy="51816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Connectivity and </a:t>
            </a:r>
            <a:r>
              <a:rPr lang="en-US" dirty="0" err="1" smtClean="0"/>
              <a:t>Reachability</a:t>
            </a:r>
            <a:endParaRPr lang="en-US" dirty="0" smtClean="0"/>
          </a:p>
          <a:p>
            <a:pPr lvl="1" fontAlgn="base"/>
            <a:r>
              <a:rPr lang="en-US" dirty="0" smtClean="0"/>
              <a:t>Challenge</a:t>
            </a:r>
          </a:p>
          <a:p>
            <a:pPr lvl="2" fontAlgn="base"/>
            <a:r>
              <a:rPr lang="en-US" dirty="0" smtClean="0"/>
              <a:t>Cell phone providers block </a:t>
            </a:r>
            <a:r>
              <a:rPr lang="en-US" dirty="0" err="1" smtClean="0"/>
              <a:t>reachability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Solutions</a:t>
            </a:r>
          </a:p>
          <a:p>
            <a:pPr lvl="2" fontAlgn="base"/>
            <a:r>
              <a:rPr lang="en-US" dirty="0" smtClean="0"/>
              <a:t>IPv6 (Mobile IP)</a:t>
            </a:r>
          </a:p>
          <a:p>
            <a:pPr lvl="3" fontAlgn="base"/>
            <a:r>
              <a:rPr lang="en-US" dirty="0" smtClean="0"/>
              <a:t>Approximately 3.4×10</a:t>
            </a:r>
            <a:r>
              <a:rPr lang="en-US" baseline="30000" dirty="0" smtClean="0"/>
              <a:t>38</a:t>
            </a:r>
            <a:r>
              <a:rPr lang="en-US" dirty="0" smtClean="0"/>
              <a:t> addresses, 7.9×10</a:t>
            </a:r>
            <a:r>
              <a:rPr lang="en-US" baseline="30000" dirty="0" smtClean="0"/>
              <a:t>28</a:t>
            </a:r>
            <a:r>
              <a:rPr lang="en-US" dirty="0" smtClean="0"/>
              <a:t> times as many as IPv4</a:t>
            </a:r>
          </a:p>
          <a:p>
            <a:pPr lvl="3" fontAlgn="base"/>
            <a:r>
              <a:rPr lang="en-US" dirty="0" smtClean="0"/>
              <a:t>The mobile nodes (as IPv6 nodes) change their point-of-attachment to the IPv6 Internet without changing their IP address. </a:t>
            </a:r>
          </a:p>
          <a:p>
            <a:pPr lvl="2" fontAlgn="base"/>
            <a:r>
              <a:rPr lang="en-US" dirty="0" smtClean="0"/>
              <a:t>Unmanaged Internet Architecture (UIA)</a:t>
            </a:r>
          </a:p>
          <a:p>
            <a:pPr lvl="1" fontAlgn="base"/>
            <a:r>
              <a:rPr lang="en-US" dirty="0" smtClean="0"/>
              <a:t>Conclusion</a:t>
            </a:r>
          </a:p>
          <a:p>
            <a:pPr lvl="2" fontAlgn="base"/>
            <a:r>
              <a:rPr lang="en-US" dirty="0" smtClean="0"/>
              <a:t>Largely solved issue</a:t>
            </a:r>
          </a:p>
          <a:p>
            <a:pPr lvl="2" fontAlgn="base"/>
            <a:r>
              <a:rPr lang="en-US" dirty="0" smtClean="0"/>
              <a:t>More for business reasons rather than technical</a:t>
            </a:r>
          </a:p>
          <a:p>
            <a:pPr lvl="2" fontAlgn="base"/>
            <a:r>
              <a:rPr lang="en-US" dirty="0" smtClean="0"/>
              <a:t>Not our main concern</a:t>
            </a:r>
          </a:p>
        </p:txBody>
      </p:sp>
    </p:spTree>
    <p:extLst>
      <p:ext uri="{BB962C8B-B14F-4D97-AF65-F5344CB8AC3E}">
        <p14:creationId xmlns:p14="http://schemas.microsoft.com/office/powerpoint/2010/main" xmlns="" val="363563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5848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replication in distributed systems, such as a Peer-To-Peer systems, where nodes are unreliable, additional considerations for the dynamic nature of nodes and data replication must be considered.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Decentralized P2P ﬁle sharing programs  - replicate ﬁle data on end nodes, which may become corrupt or suffer from loss of availability</a:t>
            </a:r>
          </a:p>
          <a:p>
            <a:pPr lvl="1"/>
            <a:r>
              <a:rPr lang="en-US" dirty="0" err="1" smtClean="0"/>
              <a:t>Limewire</a:t>
            </a:r>
            <a:endParaRPr lang="en-US" dirty="0"/>
          </a:p>
          <a:p>
            <a:pPr lvl="1"/>
            <a:r>
              <a:rPr lang="en-US" dirty="0" err="1" smtClean="0"/>
              <a:t>Bittorrent</a:t>
            </a:r>
            <a:endParaRPr lang="en-US" dirty="0"/>
          </a:p>
          <a:p>
            <a:pPr lvl="1"/>
            <a:r>
              <a:rPr lang="en-US" dirty="0" err="1" smtClean="0"/>
              <a:t>Kazaa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PAST</a:t>
            </a:r>
          </a:p>
          <a:p>
            <a:pPr lvl="1"/>
            <a:r>
              <a:rPr lang="en-US" dirty="0" smtClean="0"/>
              <a:t>Built on Pastry</a:t>
            </a:r>
          </a:p>
          <a:p>
            <a:pPr lvl="1"/>
            <a:r>
              <a:rPr lang="en-US" dirty="0" smtClean="0"/>
              <a:t>Replicates files close to owner’s nodes</a:t>
            </a:r>
          </a:p>
          <a:p>
            <a:pPr lvl="1"/>
            <a:r>
              <a:rPr lang="en-US" dirty="0" smtClean="0"/>
              <a:t>Replicates entire files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97" b="31000"/>
          <a:stretch/>
        </p:blipFill>
        <p:spPr>
          <a:xfrm>
            <a:off x="3505200" y="3505200"/>
            <a:ext cx="1920875" cy="824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4114800"/>
            <a:ext cx="3089275" cy="21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50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584825"/>
          </a:xfrm>
        </p:spPr>
        <p:txBody>
          <a:bodyPr>
            <a:normAutofit/>
          </a:bodyPr>
          <a:lstStyle/>
          <a:p>
            <a:r>
              <a:rPr lang="en-US" dirty="0" smtClean="0"/>
              <a:t>Plover </a:t>
            </a:r>
            <a:r>
              <a:rPr lang="en-US" dirty="0" smtClean="0"/>
              <a:t>- is a low-overhead ﬁle replication scheme for P2P networks that makes copies of ﬁles among physically close nodes based on capacities.</a:t>
            </a:r>
          </a:p>
          <a:p>
            <a:r>
              <a:rPr lang="en-US" dirty="0" smtClean="0"/>
              <a:t>Content Delivery Networks</a:t>
            </a:r>
          </a:p>
          <a:p>
            <a:pPr lvl="1"/>
            <a:r>
              <a:rPr lang="en-US" dirty="0" smtClean="0"/>
              <a:t>Replicate data near consumers.</a:t>
            </a:r>
          </a:p>
          <a:p>
            <a:pPr lvl="1"/>
            <a:r>
              <a:rPr lang="en-US" dirty="0" err="1" smtClean="0"/>
              <a:t>Akami</a:t>
            </a:r>
            <a:endParaRPr lang="en-US" dirty="0" smtClean="0"/>
          </a:p>
          <a:p>
            <a:pPr lvl="1"/>
            <a:r>
              <a:rPr lang="en-US" dirty="0" smtClean="0"/>
              <a:t>Amazon S3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419600"/>
            <a:ext cx="1483221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4267200"/>
            <a:ext cx="1968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50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317400"/>
            <a:ext cx="4286250" cy="223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7772400" cy="4572000"/>
          </a:xfrm>
        </p:spPr>
        <p:txBody>
          <a:bodyPr/>
          <a:lstStyle/>
          <a:p>
            <a:pPr fontAlgn="base"/>
            <a:r>
              <a:rPr lang="en-US" dirty="0" smtClean="0"/>
              <a:t>Cooperative </a:t>
            </a:r>
            <a:r>
              <a:rPr lang="en-US" dirty="0" smtClean="0"/>
              <a:t>File System (CFS)</a:t>
            </a:r>
          </a:p>
          <a:p>
            <a:pPr lvl="1" fontAlgn="base"/>
            <a:r>
              <a:rPr lang="en-US" dirty="0" smtClean="0"/>
              <a:t>Peer-to-peer read-only storage system that provides provable guarantees for the efficiency, robustness, and load-balance of file storage and retrieval.</a:t>
            </a:r>
          </a:p>
          <a:p>
            <a:pPr lvl="1"/>
            <a:r>
              <a:rPr lang="en-US" dirty="0" smtClean="0"/>
              <a:t>Built </a:t>
            </a:r>
            <a:r>
              <a:rPr lang="en-US" dirty="0" smtClean="0"/>
              <a:t>on Chord – Coordinated File System</a:t>
            </a:r>
          </a:p>
          <a:p>
            <a:pPr lvl="1"/>
            <a:r>
              <a:rPr lang="en-US" dirty="0" smtClean="0"/>
              <a:t>Replicates files close to owner’s nodes</a:t>
            </a:r>
          </a:p>
          <a:p>
            <a:pPr lvl="1"/>
            <a:r>
              <a:rPr lang="en-US" dirty="0" smtClean="0"/>
              <a:t>Replicates at block level to distribute the load and storage space among  servers in the network. </a:t>
            </a:r>
          </a:p>
          <a:p>
            <a:pPr lvl="1" fontAlgn="base">
              <a:buNone/>
            </a:pPr>
            <a:endParaRPr lang="en-US" dirty="0" smtClean="0"/>
          </a:p>
          <a:p>
            <a:pPr lvl="1" fontAlgn="base">
              <a:buNone/>
            </a:pPr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590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Framework &amp;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DIAS Architecture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04800" y="990600"/>
          <a:ext cx="8610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98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8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Dias Overview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DIAS Framework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717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and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Reachability of devices has been previously addressed, but not widely deployed or accessible for deployment.</a:t>
            </a:r>
          </a:p>
          <a:p>
            <a:r>
              <a:rPr lang="en-US" dirty="0" smtClean="0"/>
              <a:t>We utilize a VPN server running at RECG lab server</a:t>
            </a:r>
          </a:p>
          <a:p>
            <a:r>
              <a:rPr lang="en-US" dirty="0" smtClean="0"/>
              <a:t>Allocate </a:t>
            </a:r>
            <a:r>
              <a:rPr lang="en-US" dirty="0"/>
              <a:t>static public IPs </a:t>
            </a:r>
            <a:r>
              <a:rPr lang="en-US" dirty="0" smtClean="0"/>
              <a:t>to our </a:t>
            </a:r>
            <a:r>
              <a:rPr lang="en-US" dirty="0"/>
              <a:t>devices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devices are publicly accessible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9645" y="7620000"/>
            <a:ext cx="7772400" cy="4572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As discussed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Section II-C, existing work has already addressed, and largely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solved, this issue, thus it will not be our focus. Unfortunately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these methods have not been widely deployed, are blocked, or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have only been tested in lab settings. To bypass this challenge,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intend to use a VPN server, such as </a:t>
            </a:r>
            <a:r>
              <a:rPr lang="en-US" dirty="0" err="1" smtClean="0">
                <a:solidFill>
                  <a:prstClr val="black"/>
                </a:solidFill>
              </a:rPr>
              <a:t>OpenVPN</a:t>
            </a:r>
            <a:r>
              <a:rPr lang="en-US" dirty="0" smtClean="0">
                <a:solidFill>
                  <a:prstClr val="black"/>
                </a:solidFill>
              </a:rPr>
              <a:t> [22],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running on an RECG lab server to allocate static public IPs to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our devices. 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devices to be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publicly accessible, as well as provide a reliable way for them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to communicate with each other.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6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Naming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Dynamic DNS </a:t>
            </a:r>
          </a:p>
          <a:p>
            <a:pPr lvl="1"/>
            <a:r>
              <a:rPr lang="en-US" dirty="0" smtClean="0"/>
              <a:t>Human friendly names </a:t>
            </a:r>
          </a:p>
          <a:p>
            <a:pPr lvl="1"/>
            <a:r>
              <a:rPr lang="en-US" dirty="0" smtClean="0"/>
              <a:t>Help with load balancing and failover</a:t>
            </a:r>
          </a:p>
          <a:p>
            <a:r>
              <a:rPr lang="en-US" dirty="0" smtClean="0"/>
              <a:t>Identify our personal clusters</a:t>
            </a:r>
          </a:p>
          <a:p>
            <a:pPr lvl="1"/>
            <a:r>
              <a:rPr lang="en-US" dirty="0" smtClean="0"/>
              <a:t>Self-own laptop, smartphone, desktop, tablet, etc.</a:t>
            </a:r>
          </a:p>
          <a:p>
            <a:pPr lvl="1"/>
            <a:r>
              <a:rPr lang="en-US" dirty="0" smtClean="0"/>
              <a:t>Clever self failover technique</a:t>
            </a:r>
          </a:p>
          <a:p>
            <a:pPr lvl="2"/>
            <a:r>
              <a:rPr lang="en-US" dirty="0" smtClean="0"/>
              <a:t>Establish a failover order self-own devices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15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Conventional DNS provides human friendly names as well as domain management, and,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more advanced systems can also provide load-balancing and failover.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 our architecture we will additionally use it help specify our personal ”‘mini-clusters”’ and failover order.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139"/>
          <a:stretch/>
        </p:blipFill>
        <p:spPr>
          <a:xfrm>
            <a:off x="5441129" y="609600"/>
            <a:ext cx="3702871" cy="3352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31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Utilize open-source server software, provide basis for our communication services.</a:t>
            </a:r>
          </a:p>
          <a:p>
            <a:pPr lvl="1"/>
            <a:r>
              <a:rPr lang="en-US" dirty="0" smtClean="0"/>
              <a:t>Email Server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Other services…</a:t>
            </a:r>
          </a:p>
          <a:p>
            <a:endParaRPr lang="en-US" dirty="0" smtClean="0"/>
          </a:p>
          <a:p>
            <a:r>
              <a:rPr lang="en-US" dirty="0" smtClean="0"/>
              <a:t>Guarantee:</a:t>
            </a:r>
          </a:p>
          <a:p>
            <a:pPr lvl="1"/>
            <a:r>
              <a:rPr lang="en-US" dirty="0" smtClean="0"/>
              <a:t>Full communication and service</a:t>
            </a:r>
          </a:p>
          <a:p>
            <a:pPr lvl="1"/>
            <a:r>
              <a:rPr lang="en-US" dirty="0" smtClean="0"/>
              <a:t>Backwards compatibility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914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open-source server software, such as postfix, </a:t>
            </a:r>
            <a:r>
              <a:rPr lang="en-US" dirty="0" err="1" smtClean="0">
                <a:solidFill>
                  <a:prstClr val="black"/>
                </a:solidFill>
              </a:rPr>
              <a:t>sendmail</a:t>
            </a:r>
            <a:r>
              <a:rPr lang="en-US" dirty="0" smtClean="0">
                <a:solidFill>
                  <a:prstClr val="black"/>
                </a:solidFill>
              </a:rPr>
              <a:t>, apache,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etc., which will provide the basis of our communication </a:t>
            </a:r>
            <a:r>
              <a:rPr lang="en-US" dirty="0" err="1" smtClean="0">
                <a:solidFill>
                  <a:prstClr val="black"/>
                </a:solidFill>
              </a:rPr>
              <a:t>ser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vices.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full communication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and service, which are even backwards compatible with the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existing email and web services.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2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3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640" y="960437"/>
            <a:ext cx="3051513" cy="544036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968875" y="3463925"/>
            <a:ext cx="3508375" cy="857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Monitoring Thread and Event Broadcast Receiver 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an act on power changes.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68875" y="4527550"/>
            <a:ext cx="3508375" cy="187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Pluggable Services List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can provide Start, Stop, and Configuration methods.</a:t>
            </a:r>
          </a:p>
          <a:p>
            <a:pPr algn="ctr"/>
            <a:r>
              <a:rPr lang="en-US" dirty="0" smtClean="0"/>
              <a:t>Web, Email, FTP, etc.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68875" y="2606675"/>
            <a:ext cx="35083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and Overall Status Monitoring Thread/Event Receiver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8875" y="1939925"/>
            <a:ext cx="350837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Configurable Node Name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68875" y="939800"/>
            <a:ext cx="3508375" cy="619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and Debug Logs and Configuration Tabs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7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8600" y="3181350"/>
            <a:ext cx="3403600" cy="153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200" y="457200"/>
            <a:ext cx="5486400" cy="2095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4470400" y="255270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444625" y="5178424"/>
            <a:ext cx="1323975" cy="587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106613" y="4718052"/>
            <a:ext cx="661987" cy="460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10001" y="5178425"/>
            <a:ext cx="1317624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5" idx="2"/>
          </p:cNvCxnSpPr>
          <p:nvPr/>
        </p:nvCxnSpPr>
        <p:spPr>
          <a:xfrm flipV="1">
            <a:off x="4468813" y="4718050"/>
            <a:ext cx="1587" cy="4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37250" y="5178425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172200" y="4718051"/>
            <a:ext cx="439738" cy="46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5375" y="3686175"/>
            <a:ext cx="1409700" cy="4191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 cstate="print"/>
          <a:srcRect l="4680"/>
          <a:stretch/>
        </p:blipFill>
        <p:spPr>
          <a:xfrm>
            <a:off x="781050" y="5889625"/>
            <a:ext cx="2651125" cy="749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1750" y="5889625"/>
            <a:ext cx="1257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092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932978"/>
            <a:ext cx="3980508" cy="2028825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074" y="197084"/>
            <a:ext cx="3235325" cy="624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50896"/>
            <a:ext cx="428213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Samsung Group Play SDK Utilizes Chord</a:t>
            </a:r>
          </a:p>
          <a:p>
            <a:r>
              <a:rPr lang="en-US" sz="1600" dirty="0" smtClean="0"/>
              <a:t>However, it is closed source and doesn’t execute outside of Android SDK.  Chord SDK Discontinued </a:t>
            </a:r>
            <a:endParaRPr lang="en-US" sz="1600" dirty="0"/>
          </a:p>
        </p:txBody>
      </p:sp>
      <p:sp>
        <p:nvSpPr>
          <p:cNvPr id="8" name="Predefined Process 7"/>
          <p:cNvSpPr/>
          <p:nvPr/>
        </p:nvSpPr>
        <p:spPr>
          <a:xfrm>
            <a:off x="5602932" y="3103646"/>
            <a:ext cx="1584325" cy="612648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P2P Interface</a:t>
            </a:r>
            <a:endParaRPr lang="en-US" dirty="0"/>
          </a:p>
        </p:txBody>
      </p:sp>
      <p:sp>
        <p:nvSpPr>
          <p:cNvPr id="9" name="Document 8"/>
          <p:cNvSpPr/>
          <p:nvPr/>
        </p:nvSpPr>
        <p:spPr>
          <a:xfrm>
            <a:off x="4774258" y="42641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Chord</a:t>
            </a:r>
            <a:endParaRPr lang="en-US" dirty="0"/>
          </a:p>
        </p:txBody>
      </p:sp>
      <p:sp>
        <p:nvSpPr>
          <p:cNvPr id="10" name="Document 9"/>
          <p:cNvSpPr/>
          <p:nvPr/>
        </p:nvSpPr>
        <p:spPr>
          <a:xfrm>
            <a:off x="5937895" y="42641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Pastry</a:t>
            </a:r>
            <a:endParaRPr lang="en-US" dirty="0"/>
          </a:p>
        </p:txBody>
      </p:sp>
      <p:sp>
        <p:nvSpPr>
          <p:cNvPr id="11" name="Document 10"/>
          <p:cNvSpPr/>
          <p:nvPr/>
        </p:nvSpPr>
        <p:spPr>
          <a:xfrm>
            <a:off x="7187257" y="4219595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0"/>
            <a:endCxn id="8" idx="2"/>
          </p:cNvCxnSpPr>
          <p:nvPr/>
        </p:nvCxnSpPr>
        <p:spPr>
          <a:xfrm flipV="1">
            <a:off x="5231458" y="3716294"/>
            <a:ext cx="1163637" cy="54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>
          <a:xfrm flipV="1">
            <a:off x="6395095" y="3716294"/>
            <a:ext cx="0" cy="54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 flipH="1" flipV="1">
            <a:off x="6395095" y="3716294"/>
            <a:ext cx="1249362" cy="503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7816177" y="2961803"/>
            <a:ext cx="914400" cy="612648"/>
          </a:xfrm>
          <a:prstGeom prst="wedgeRoundRectCallout">
            <a:avLst>
              <a:gd name="adj1" fmla="val -86805"/>
              <a:gd name="adj2" fmla="val 10395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Facade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0243" y="4908586"/>
            <a:ext cx="4282132" cy="18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631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955745"/>
            <a:ext cx="3160212" cy="5632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955744"/>
            <a:ext cx="3905249" cy="5632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Event Log for asynchronous events received from the device such as, network and battery levels.  It also logs events for pluggable services and building blocks.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Debug Log contains debug messages from monitoring threads and services.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Android application can react to changes in the battery level or network events. 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has monitoring threads for battery and network connections, and depending on thresholds, the application will be able to react and shutdown services or send notification messages.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Battery Power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1215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79627" y="349250"/>
            <a:ext cx="3413124" cy="171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Galaxy S4 Running DIAS</a:t>
            </a:r>
          </a:p>
          <a:p>
            <a:pPr algn="ctr"/>
            <a:r>
              <a:rPr lang="en-US" dirty="0" smtClean="0"/>
              <a:t>Dynamic DNS -&gt; Local </a:t>
            </a:r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ellis.route404.com</a:t>
            </a:r>
          </a:p>
          <a:p>
            <a:pPr algn="ctr"/>
            <a:r>
              <a:rPr lang="en-US" dirty="0" err="1" smtClean="0"/>
              <a:t>i</a:t>
            </a:r>
            <a:r>
              <a:rPr lang="en-US" dirty="0" smtClean="0"/>
              <a:t>-jetty, </a:t>
            </a:r>
            <a:r>
              <a:rPr lang="en-US" dirty="0" err="1" smtClean="0"/>
              <a:t>kirium</a:t>
            </a:r>
            <a:r>
              <a:rPr lang="en-US" dirty="0" smtClean="0"/>
              <a:t>, </a:t>
            </a:r>
            <a:r>
              <a:rPr lang="en-US" dirty="0" err="1" smtClean="0"/>
              <a:t>dyn-dns</a:t>
            </a:r>
            <a:r>
              <a:rPr lang="en-US" dirty="0" smtClean="0"/>
              <a:t> client</a:t>
            </a:r>
          </a:p>
          <a:p>
            <a:pPr algn="ctr"/>
            <a:r>
              <a:rPr lang="en-US" dirty="0" smtClean="0"/>
              <a:t>Web server sent over </a:t>
            </a:r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2.35 GB Data / 2hrs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07365290"/>
              </p:ext>
            </p:extLst>
          </p:nvPr>
        </p:nvGraphicFramePr>
        <p:xfrm>
          <a:off x="666750" y="2063750"/>
          <a:ext cx="6032500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6699251" y="2746375"/>
            <a:ext cx="2301874" cy="1381125"/>
          </a:xfrm>
          <a:prstGeom prst="wedgeRoundRectCallout">
            <a:avLst>
              <a:gd name="adj1" fmla="val -85333"/>
              <a:gd name="adj2" fmla="val 1019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Can effectively monitor power levels with resource monitor threads.  Can react to resource changes.</a:t>
            </a:r>
          </a:p>
          <a:p>
            <a:pPr algn="ctr"/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4226" y="349250"/>
            <a:ext cx="1263650" cy="22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919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DIAS Architecture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04800" y="990600"/>
          <a:ext cx="8610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1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Motivation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Rare users have persistent always-on connections.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Instead, servers were always connected to the internet</a:t>
            </a:r>
            <a:endParaRPr lang="en-US" sz="2800" dirty="0"/>
          </a:p>
          <a:p>
            <a:pPr lvl="1"/>
            <a:r>
              <a:rPr lang="en-US" sz="2800" dirty="0" smtClean="0"/>
              <a:t>Intermediary for communication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356" y="2286000"/>
            <a:ext cx="3406443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3032" y="2286000"/>
            <a:ext cx="3413815" cy="2171699"/>
          </a:xfrm>
          <a:prstGeom prst="rect">
            <a:avLst/>
          </a:prstGeom>
        </p:spPr>
      </p:pic>
      <p:pic>
        <p:nvPicPr>
          <p:cNvPr id="6" name="dial-up-modem-0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337734" y="3128167"/>
            <a:ext cx="487363" cy="4873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4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Progress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04800" y="990600"/>
          <a:ext cx="8610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2706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2362200" y="2133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810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257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26302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42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0219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Website hosted by our phones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 to:</a:t>
            </a:r>
          </a:p>
          <a:p>
            <a:pPr lvl="1"/>
            <a:r>
              <a:rPr lang="en-US" dirty="0" smtClean="0">
                <a:hlinkClick r:id="rId2"/>
              </a:rPr>
              <a:t>http://clay.elec529.recg.rice.edu:8080/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http://adriana.elec529.recg.rice.edu:8080/</a:t>
            </a:r>
            <a:endParaRPr lang="en-US" dirty="0" smtClean="0"/>
          </a:p>
          <a:p>
            <a:pPr lvl="1"/>
            <a:r>
              <a:rPr lang="en-US" dirty="0" smtClean="0"/>
              <a:t>Over Rice Owls </a:t>
            </a:r>
            <a:r>
              <a:rPr lang="en-US" dirty="0" err="1" smtClean="0"/>
              <a:t>WiFi</a:t>
            </a:r>
            <a:r>
              <a:rPr lang="en-US" dirty="0" smtClean="0"/>
              <a:t> Go </a:t>
            </a:r>
            <a:r>
              <a:rPr lang="en-US" err="1" smtClean="0"/>
              <a:t>To</a:t>
            </a:r>
            <a:r>
              <a:rPr lang="en-US" smtClean="0"/>
              <a:t>: </a:t>
            </a:r>
            <a:r>
              <a:rPr lang="en-US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://ellis.route404.com:8080/</a:t>
            </a: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Failover:</a:t>
            </a:r>
          </a:p>
          <a:p>
            <a:pPr lvl="1"/>
            <a:r>
              <a:rPr lang="en-US" dirty="0" smtClean="0"/>
              <a:t>Adriana</a:t>
            </a:r>
          </a:p>
          <a:p>
            <a:pPr lvl="2"/>
            <a:r>
              <a:rPr lang="en-US" dirty="0" smtClean="0">
                <a:hlinkClick r:id="rId5"/>
              </a:rPr>
              <a:t>http://1.clay.elec529.recg.rice.edu:8080/</a:t>
            </a:r>
            <a:endParaRPr lang="en-US" dirty="0" smtClean="0"/>
          </a:p>
          <a:p>
            <a:pPr lvl="1"/>
            <a:r>
              <a:rPr lang="en-US" dirty="0" smtClean="0"/>
              <a:t>Clay</a:t>
            </a:r>
          </a:p>
          <a:p>
            <a:pPr lvl="2"/>
            <a:r>
              <a:rPr lang="en-US" dirty="0" smtClean="0">
                <a:hlinkClick r:id="rId5"/>
              </a:rPr>
              <a:t>http://3.adriana.elec529.recg.rice.edu:8080/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897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xATEBAPEBAQFRAUERAQEBUQFA8QDxERFBYXFhgTFxYYKCogGR4lGxYUITEhJSkrLi8uFx8zODMsNyktLisBCgoKDg0NGg8QFDccHCA3Kzc3NzcrLCsrNys3KzErMyw3KzcsKyw3NTIrNy4rNzc3Kys4Nys3LisrKywrKysrK//AABEIAMwAzAMBIgACEQEDEQH/xAAcAAEAAQUBAQAAAAAAAAAAAAAABwIDBAUGCAH/xABHEAACAQMAAwoKBwYFBQAAAAAAAQIDBBEFEjEGByEyQVFxcnOyEyIkMzVhkaGxsxUXQmKBksEUNFOTwtJDRFKC0SMlo+Hx/8QAFgEBAQEAAAAAAAAAAAAAAAAAAAEC/8QAGREBAQEBAQEAAAAAAAAAAAAAABEBAkEh/9oADAMBAAIRAxEAPwCcQAAAAAAADmd0G7eztZOlJyqVVthSSeq+aTfAujaX92+l5W1nUnB4qzxSpc6lPg1vwWX+BG9vQsrSkq99VhGUsySm8zk9rxHawrfz3x7mbxb2KS5HUnKefwSWPaUPdJpmfFhRh/sb+LOWut9ewp+LQt61TGx4hSg/bw+41VbfjqfYsYLr1pT+EUQdxUv9MvjXMI9Eaa+JYlX0s9ukMdDpL4Ij+W+xda0pRtbZOWHLhrPLSSzt5kvYUfWzf5yqduv5vB6toEhJ6T5dIv8ANAOelOTSL/NAj362b/8Ah2//AJf+R9bN/wDw7fn/AMXb7QVIkbzTC2XsZdPgX+hfp6b01H7VKa9cIv3ojdb7d7y29s3yvNZN+8vW++3Wi3J2dFt4y1UqReFs2p84EkR3a6Uh5y0pTXq14v4v4GZbb5cFwXFpVp87hJVF71F/E4G2334Na1WwqxhnGtTqKpHPN40YrPqyba03wdE3HiVJOm3yV4OKX+5ZXvAlXQunLe6i529RSxxlsnHpi+FGxIdqUv2OrS0haTUqWeHUalGdN8aOVwNP4pEvW9aM4QqReYzjGcXzxksp+xlRcAAAAAAAAAAAAAAABwW+pW1Y2meGMZ1arXPqQ/8AbPN2kr+tcVZV6rlKcuHlajHkjHmSPRu+1xLfq3PyyO9y8vI7fs4gRZqPmfsY1HzP2MmfWGsBDGo+Z+xjUfM/YyZ9Y+awEM6j5n7GNR8z9jJm1hrAQzqPmfsYcHzP2MmXWGsBpb3dfay0dGhFz1f2WFD9l1JasaqgouWzV42Z6+3hI0UHzP2MmTWGub773qXz4u7XA7iNLVadX9lzJ0KyknB51YzxlTjzPg4ec9LbiJt6OtM8lKMV0RzFe5Ig7TT8osO2qfLZN+4X0da9m+8zCN8AAAAAAAAAAAAAAACPt9riW/VuflkcbmH5Hb9nEkffa4lv1bn5ZGu5l+SW/ZxA22sMlGT5kCvIyUZPmQLmT5koyMgV5GS3kZAryMlGT5kDW6VflNh21T5bJx3Dej7XqPvMg3ST8psO2qfLZOW4b0fa9R95gb0AAAAAAAAAAAAAAAEfb7XEt+rc/LIi3PaXhG3owkpLEEsrhRLu+1xLfq3PyyCNG+ap9VAdtRu6c+LNP1Z4fYXsnGIzLfSdWPLrLmlw+8DpsjWNda6UhLgfiy5ns9pm5Auax81ijIyBXk+ZKMjIFeRkt5GQMG//AHmx7Wp8tk6bhvR9r1H3mQTePyqx7Wp8tk7bhvR9r1H3pAb0AAAAAAAAAAAAAAAEfb7XEt+rc/LII0b5qn1UTvvtcS36tz8sgjRvmqfVQGSAABl2mkJw4NseZ8nQzEAHS291GazF9K5UXcnMUqri9aLwzdWd6prGyXKv1QGbk+ZKMjIFeT5ko1hrAYl0/KrHtancZPG4b0fa9R95kC3D8qsu1n3GT1uG9H2vUfeYG9AAAAAAAAAAAAAAABH2+1xLfq3PyyCNG+ap9VE777XEt+rc/LII0b5qn1UBkgAAAAB9hJpprath8AG7tLpTX3ltX6l/JoKFVxkpL/6jc06iaTWxgXsnzJRkZAx6z8qsu1n3GT5uG9H2vUfeZAM35VZdrPuMn7cN6Pteo+8wN6AAAAAAAAAAAAAAACPt9riW/VuflkEaN81T6qJ332uJb9W5+WQRo3zVPqoDJAAAAAAAAMuwrYeq9j2dJiBMDdZGSzSqZin7ekqyBbb8qs+1n3GegNw3o616j7zPPmfKbPtZ9xnoLcL6OtezfeYG+AAAAAAAAAAAAAAABH2+1xLfq3PyyCNG+ap9VE777XEt+rc/LII0b5qn1UBkgAAAAAAAAADIs6nC1+KMvJrYyw0zOUgKYvym07SfcZ6E3C+jrXs33meeab8ptO0l3Gehtwvo617N95gb4AAAAAAAAAAAAAAAEfb7XEt+rc/LII0b5qn1UTvvtcS36tz8sgjRvmqfVQGSAAAAAAAAAABkUZcHQY5XSfCBfoPym07SXcZ6H3C+jrXs33medaD8pte0l3Geitwno607P+pgb4AAAAAAAAAAAAAAAEfb7XEt+rc/LII0b5qn1UTvvtcS36tz8sgjRvmqfVQGSAAAAAAAAAAAQAFy2flNr2ku4z0buE9HWnZ/1M84Wf7zbdpLuSPR+4T0dadn/UwN8AAAAAAAAAAAAAAACPt9viW/Vuflnne10nqwjHUzhJbT0hvkQTqWMWspzqprnTSTRCW6ze9uraUp0ISrW22LppyqQX+mUdvBzrIGh+mPue8fTH3PeYmj9JVaDn4KSTnHwc9aMJeLlPHjLg4UvYWKs8ycsJZecRWIr1JciA2X0x9z3mTG4rOn4ZW8/BYb1/sYTw+HpWDQmxtdMVIW1W1S8SpnL1pLGccmzkAufTH3PePpj7nvNUXbWs4ThUSTcJxmk9j1XnAG1uL+pTajUoTg2spT1otr8UWvpj7nvLWl9JKtqasHCMPCYUqk6rzOWtJ60uHbydPOa8DcUtJTlnVpN4WXh5wij6Y+57zF0bfujNS1ITjrRk4VE3FtcvBwp4bWfWWdV1KjjSpyzOUtSnDWqSSbbUVyvC+AG70LfeEurdauMTb25+yz03uE9HWnZ/1MhHcnuFrUKc727jqz1HGjS2yjrbZz5njgS9ZN24T0dadn/UwN8AAAAAAAAAAAAAAADht8aaVawXLr1X+CUf8AlGVDYugt76FrJ29G4hjNCtGT4M+LLxeH1Z1TU6N3R0pxSqJ05bOHxoPokv1IrM0joO0r+ftqFR884RcvzbTR3O9zoqf+W1eznOH6nU0qkZLMZKS54tNe1FYHC1d6rRr2eHj0VG/iY8t6OwzwVrpLm1qb+KJCAEU6R3vtFUZ+DlXvZVMKThTUJyinsbxHg/EyNHb2ejK8Nelc3TSerJN04zjLmlFxymdNZXVKhdXUbhJTnUlVhKX26bS1cN7cLEfVgubm2p3NzXpr/oyjCCa4s5xcs458bM/hyBGg+qKx/j3X5qX9pehvT6OW2Vw+mpj4I70BXI229toqDz+zuXaVKk17MnQ6N0RbW6xb0KVNbH4OEYt9L2v8TNLVxcQgszlGK+80s9HOBh6f/d6nQdBuEf8A2616jXslI4LdJp9Tg6NCLlKTUVJ8CbfAlFcrbaJN0HY+Atrehwf9OlTg2uDMlFJy/F5f4gZwAKgAAAAAAAAAAAAAtXVvCpCdKpFShOLhNPY4tYaIr09uRurZuVKMq9tti4LNemv9Mo/axzolkAQJRvqecxnqzXA+FwmmuTO1Gxo6Vrri15tdZT+OSXb/AETbVvPUKU3szOEXLHTtNLcbgNGy/wAuo9SU4/Bki1wsdPXK+2n0xiytbobjnh+U6qtvcWH2fDx4eSrL9cmPPe6s88FW7XRUj+sRFuObr6cqTWrUp0JrbicNZZ58MrW6KulhKkkuBYi8JepZOg+ry1/jXn82H9o+ry1/jXn82H9oS4597objnh+Uty09cv7aXRGJ0f1dWn8a7/mQ/tL8N7mxzwyuH01X+iEW442tpWu141aaXqah71g1sruLkkm51JPCUM1Kknzc7JRob3ujYvPgHLrzqST95vdH6Jt6CxQo06fJ4kUm163tYiVxe4vcjV8LC7u4qGpw0aO2Sk/8Sb50s4XrJBAKgAAAAAA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phone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36576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AutoShape 6" descr="data:image/jpeg;base64,/9j/4AAQSkZJRgABAQAAAQABAAD/2wCEAAkGBxATEBAPEBAQFRAUERAQEBUQFA8QDxERFBYXFhgTFxYYKCogGR4lGxYUITEhJSkrLi8uFx8zODMsNyktLisBCgoKDg0NGg8QFDccHCA3Kzc3NzcrLCsrNys3KzErMyw3KzcsKyw3NTIrNy4rNzc3Kys4Nys3LisrKywrKysrK//AABEIAMwAzAMBIgACEQEDEQH/xAAcAAEAAQUBAQAAAAAAAAAAAAAABwIDBAUGCAH/xABHEAACAQMAAwoKBwYFBQAAAAAAAQIDBBEFEjEGByEyQVFxcnOyEyIkMzVhkaGxsxUXQmKBksEUNFOTwtJDRFKC0SMlo+Hx/8QAFgEBAQEAAAAAAAAAAAAAAAAAAAEC/8QAGREBAQEBAQEAAAAAAAAAAAAAABEBAkEh/9oADAMBAAIRAxEAPwCcQAAAAAAADmd0G7eztZOlJyqVVthSSeq+aTfAujaX92+l5W1nUnB4qzxSpc6lPg1vwWX+BG9vQsrSkq99VhGUsySm8zk9rxHawrfz3x7mbxb2KS5HUnKefwSWPaUPdJpmfFhRh/sb+LOWut9ewp+LQt61TGx4hSg/bw+41VbfjqfYsYLr1pT+EUQdxUv9MvjXMI9Eaa+JYlX0s9ukMdDpL4Ij+W+xda0pRtbZOWHLhrPLSSzt5kvYUfWzf5yqduv5vB6toEhJ6T5dIv8ANAOelOTSL/NAj362b/8Ah2//AJf+R9bN/wDw7fn/AMXb7QVIkbzTC2XsZdPgX+hfp6b01H7VKa9cIv3ojdb7d7y29s3yvNZN+8vW++3Wi3J2dFt4y1UqReFs2p84EkR3a6Uh5y0pTXq14v4v4GZbb5cFwXFpVp87hJVF71F/E4G2334Na1WwqxhnGtTqKpHPN40YrPqyba03wdE3HiVJOm3yV4OKX+5ZXvAlXQunLe6i529RSxxlsnHpi+FGxIdqUv2OrS0haTUqWeHUalGdN8aOVwNP4pEvW9aM4QqReYzjGcXzxksp+xlRcAAAAAAAAAAAAAAABwW+pW1Y2meGMZ1arXPqQ/8AbPN2kr+tcVZV6rlKcuHlajHkjHmSPRu+1xLfq3PyyO9y8vI7fs4gRZqPmfsY1HzP2MmfWGsBDGo+Z+xjUfM/YyZ9Y+awEM6j5n7GNR8z9jJm1hrAQzqPmfsYcHzP2MmXWGsBpb3dfay0dGhFz1f2WFD9l1JasaqgouWzV42Z6+3hI0UHzP2MmTWGub773qXz4u7XA7iNLVadX9lzJ0KyknB51YzxlTjzPg4ec9LbiJt6OtM8lKMV0RzFe5Ig7TT8osO2qfLZN+4X0da9m+8zCN8AAAAAAAAAAAAAAACPt9riW/VuflkcbmH5Hb9nEkffa4lv1bn5ZGu5l+SW/ZxA22sMlGT5kCvIyUZPmQLmT5koyMgV5GS3kZAryMlGT5kDW6VflNh21T5bJx3Dej7XqPvMg3ST8psO2qfLZOW4b0fa9R95gb0AAAAAAAAAAAAAAAEfb7XEt+rc/LIi3PaXhG3owkpLEEsrhRLu+1xLfq3PyyCNG+ap9VAdtRu6c+LNP1Z4fYXsnGIzLfSdWPLrLmlw+8DpsjWNda6UhLgfiy5ns9pm5Auax81ijIyBXk+ZKMjIFeRkt5GQMG//AHmx7Wp8tk6bhvR9r1H3mQTePyqx7Wp8tk7bhvR9r1H3pAb0AAAAAAAAAAAAAAAEfb7XEt+rc/LII0b5qn1UTvvtcS36tz8sgjRvmqfVQGSAABl2mkJw4NseZ8nQzEAHS291GazF9K5UXcnMUqri9aLwzdWd6prGyXKv1QGbk+ZKMjIFeT5ko1hrAYl0/KrHtancZPG4b0fa9R95kC3D8qsu1n3GT1uG9H2vUfeYG9AAAAAAAAAAAAAAABH2+1xLfq3PyyCNG+ap9VE777XEt+rc/LII0b5qn1UBkgAAAAB9hJpprath8AG7tLpTX3ltX6l/JoKFVxkpL/6jc06iaTWxgXsnzJRkZAx6z8qsu1n3GT5uG9H2vUfeZAM35VZdrPuMn7cN6Pteo+8wN6AAAAAAAAAAAAAAACPt9riW/VuflkEaN81T6qJ332uJb9W5+WQRo3zVPqoDJAAAAAAAAMuwrYeq9j2dJiBMDdZGSzSqZin7ekqyBbb8qs+1n3GegNw3o616j7zPPmfKbPtZ9xnoLcL6OtezfeYG+AAAAAAAAAAAAAAABH2+1xLfq3PyyCNG+ap9VE777XEt+rc/LII0b5qn1UBkgAAAAAAAAADIs6nC1+KMvJrYyw0zOUgKYvym07SfcZ6E3C+jrXs33meeab8ptO0l3Gehtwvo617N95gb4AAAAAAAAAAAAAAAEfb7XEt+rc/LII0b5qn1UTvvtcS36tz8sgjRvmqfVQGSAAAAAAAAAABkUZcHQY5XSfCBfoPym07SXcZ6H3C+jrXs33medaD8pte0l3Geitwno607P+pgb4AAAAAAAAAAAAAAAEfb7XEt+rc/LII0b5qn1UTvvtcS36tz8sgjRvmqfVQGSAAAAAAAAAAAQAFy2flNr2ku4z0buE9HWnZ/1M84Wf7zbdpLuSPR+4T0dadn/UwN8AAAAAAAAAAAAAAACPt9viW/Vuflnne10nqwjHUzhJbT0hvkQTqWMWspzqprnTSTRCW6ze9uraUp0ISrW22LppyqQX+mUdvBzrIGh+mPue8fTH3PeYmj9JVaDn4KSTnHwc9aMJeLlPHjLg4UvYWKs8ycsJZecRWIr1JciA2X0x9z3mTG4rOn4ZW8/BYb1/sYTw+HpWDQmxtdMVIW1W1S8SpnL1pLGccmzkAufTH3PePpj7nvNUXbWs4ThUSTcJxmk9j1XnAG1uL+pTajUoTg2spT1otr8UWvpj7nvLWl9JKtqasHCMPCYUqk6rzOWtJ60uHbydPOa8DcUtJTlnVpN4WXh5wij6Y+57zF0bfujNS1ITjrRk4VE3FtcvBwp4bWfWWdV1KjjSpyzOUtSnDWqSSbbUVyvC+AG70LfeEurdauMTb25+yz03uE9HWnZ/1MhHcnuFrUKc727jqz1HGjS2yjrbZz5njgS9ZN24T0dadn/UwN8AAAAAAAAAAAAAAADht8aaVawXLr1X+CUf8AlGVDYugt76FrJ29G4hjNCtGT4M+LLxeH1Z1TU6N3R0pxSqJ05bOHxoPokv1IrM0joO0r+ftqFR884RcvzbTR3O9zoqf+W1eznOH6nU0qkZLMZKS54tNe1FYHC1d6rRr2eHj0VG/iY8t6OwzwVrpLm1qb+KJCAEU6R3vtFUZ+DlXvZVMKThTUJyinsbxHg/EyNHb2ejK8Nelc3TSerJN04zjLmlFxymdNZXVKhdXUbhJTnUlVhKX26bS1cN7cLEfVgubm2p3NzXpr/oyjCCa4s5xcs458bM/hyBGg+qKx/j3X5qX9pehvT6OW2Vw+mpj4I70BXI229toqDz+zuXaVKk17MnQ6N0RbW6xb0KVNbH4OEYt9L2v8TNLVxcQgszlGK+80s9HOBh6f/d6nQdBuEf8A2616jXslI4LdJp9Tg6NCLlKTUVJ8CbfAlFcrbaJN0HY+Atrehwf9OlTg2uDMlFJy/F5f4gZwAKgAAAAAAAAAAAAAtXVvCpCdKpFShOLhNPY4tYaIr09uRurZuVKMq9tti4LNemv9Mo/axzolkAQJRvqecxnqzXA+FwmmuTO1Gxo6Vrri15tdZT+OSXb/AETbVvPUKU3szOEXLHTtNLcbgNGy/wAuo9SU4/Bki1wsdPXK+2n0xiytbobjnh+U6qtvcWH2fDx4eSrL9cmPPe6s88FW7XRUj+sRFuObr6cqTWrUp0JrbicNZZ58MrW6KulhKkkuBYi8JepZOg+ry1/jXn82H9o+ry1/jXn82H9oS4597objnh+Uty09cv7aXRGJ0f1dWn8a7/mQ/tL8N7mxzwyuH01X+iEW442tpWu141aaXqah71g1sruLkkm51JPCUM1Kknzc7JRob3ujYvPgHLrzqST95vdH6Jt6CxQo06fJ4kUm163tYiVxe4vcjV8LC7u4qGpw0aO2Sk/8Sb50s4XrJBAKgAAAAAA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6667" r="28333"/>
          <a:stretch>
            <a:fillRect/>
          </a:stretch>
        </p:blipFill>
        <p:spPr>
          <a:xfrm>
            <a:off x="3200400" y="2438400"/>
            <a:ext cx="914400" cy="1524000"/>
          </a:xfrm>
          <a:prstGeom prst="rect">
            <a:avLst/>
          </a:prstGeom>
        </p:spPr>
      </p:pic>
      <p:pic>
        <p:nvPicPr>
          <p:cNvPr id="10" name="Picture 9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6667" r="28333"/>
          <a:stretch>
            <a:fillRect/>
          </a:stretch>
        </p:blipFill>
        <p:spPr>
          <a:xfrm>
            <a:off x="5410200" y="2286000"/>
            <a:ext cx="914400" cy="1524000"/>
          </a:xfrm>
          <a:prstGeom prst="rect">
            <a:avLst/>
          </a:prstGeom>
        </p:spPr>
      </p:pic>
      <p:pic>
        <p:nvPicPr>
          <p:cNvPr id="11" name="Picture 10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6667" r="28333"/>
          <a:stretch>
            <a:fillRect/>
          </a:stretch>
        </p:blipFill>
        <p:spPr>
          <a:xfrm>
            <a:off x="7696200" y="4343400"/>
            <a:ext cx="914400" cy="1524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514600" y="1828800"/>
            <a:ext cx="4724400" cy="24384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1600200"/>
            <a:ext cx="4038600" cy="48768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1905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Cellular</a:t>
            </a:r>
          </a:p>
          <a:p>
            <a:r>
              <a:rPr lang="en-US" b="1" dirty="0" smtClean="0"/>
              <a:t>Network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VPN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85800" y="2057400"/>
            <a:ext cx="38491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http://clay.elec529.recg.rice.edu:8080/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745468"/>
            <a:ext cx="4800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http://adriana.elec529.recg.rice.edu:8080/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-228600" y="48768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http://ellis.elec529.recg.rice.edu:8080/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10400" y="57150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Dr. Ng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0" y="838200"/>
            <a:ext cx="4343400" cy="5715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Demo Network Architecture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7577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8762"/>
            <a:ext cx="7772400" cy="65563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Proposed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Timeline</a:t>
            </a:r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28600" y="2590800"/>
            <a:ext cx="2667000" cy="4038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indent="-285750">
              <a:buFont typeface="Arial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/>
              <a:t>Framework Setup</a:t>
            </a:r>
          </a:p>
          <a:p>
            <a:endParaRPr lang="en-US" altLang="zh-CN" dirty="0"/>
          </a:p>
          <a:p>
            <a:r>
              <a:rPr lang="en-US" altLang="zh-CN" dirty="0" smtClean="0"/>
              <a:t>Get </a:t>
            </a:r>
            <a:r>
              <a:rPr lang="en-US" altLang="zh-CN" dirty="0"/>
              <a:t>connectivity and reachability on phones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VPN </a:t>
            </a:r>
            <a:r>
              <a:rPr lang="en-US" altLang="zh-CN" dirty="0"/>
              <a:t>server with public IPs and </a:t>
            </a:r>
            <a:r>
              <a:rPr lang="en-US" altLang="zh-CN" dirty="0" smtClean="0"/>
              <a:t>DNS</a:t>
            </a:r>
          </a:p>
          <a:p>
            <a:endParaRPr lang="en-US" altLang="zh-CN" dirty="0"/>
          </a:p>
          <a:p>
            <a:r>
              <a:rPr lang="en-US" altLang="zh-CN" dirty="0"/>
              <a:t>Servers installation (Web and Email) </a:t>
            </a:r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048000" y="2590800"/>
            <a:ext cx="2743200" cy="403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Mid</a:t>
            </a:r>
            <a:r>
              <a:rPr lang="zh-CN" altLang="en-US" dirty="0" smtClean="0"/>
              <a:t>-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zh-CN" altLang="zh-CN" dirty="0" smtClean="0"/>
              <a:t>Ba</a:t>
            </a:r>
            <a:r>
              <a:rPr lang="en-US" altLang="zh-CN" dirty="0" smtClean="0"/>
              <a:t>sic experimental </a:t>
            </a:r>
            <a:r>
              <a:rPr lang="en-US" altLang="zh-CN" dirty="0"/>
              <a:t>framework installed 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Start </a:t>
            </a:r>
            <a:r>
              <a:rPr lang="en-US" altLang="zh-CN" dirty="0"/>
              <a:t>working on novel issues (replication, failover, and power).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019800" y="2590800"/>
            <a:ext cx="2667000" cy="4038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Data </a:t>
            </a:r>
            <a:r>
              <a:rPr lang="en-US" altLang="zh-CN" dirty="0" smtClean="0"/>
              <a:t>Replication: </a:t>
            </a:r>
          </a:p>
          <a:p>
            <a:endParaRPr lang="en-US" altLang="zh-CN" dirty="0"/>
          </a:p>
          <a:p>
            <a:r>
              <a:rPr lang="en-US" altLang="zh-CN" dirty="0" smtClean="0"/>
              <a:t>Basic </a:t>
            </a:r>
            <a:r>
              <a:rPr lang="en-US" altLang="zh-CN" dirty="0"/>
              <a:t>replication scheme working </a:t>
            </a:r>
          </a:p>
          <a:p>
            <a:endParaRPr lang="zh-CN" alt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28600" y="762000"/>
          <a:ext cx="8534400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2743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6019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81600" y="3505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333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xmlns="" val="174592562"/>
              </p:ext>
            </p:extLst>
          </p:nvPr>
        </p:nvGraphicFramePr>
        <p:xfrm>
          <a:off x="468516" y="914400"/>
          <a:ext cx="8218284" cy="115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392316" y="2209800"/>
            <a:ext cx="2667000" cy="4343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Failover: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Basic mechanism develop  and implemented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211716" y="2286000"/>
            <a:ext cx="2743200" cy="426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Power: 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r>
              <a:rPr lang="en-US" altLang="zh-CN" dirty="0" smtClean="0"/>
              <a:t>Experiment </a:t>
            </a:r>
            <a:r>
              <a:rPr lang="en-US" altLang="zh-CN" dirty="0"/>
              <a:t>with performance and power </a:t>
            </a:r>
            <a:r>
              <a:rPr lang="en-US" altLang="zh-CN" dirty="0" smtClean="0"/>
              <a:t> analysis</a:t>
            </a: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107316" y="2286000"/>
            <a:ext cx="2579484" cy="4267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Final Presentation:</a:t>
            </a:r>
          </a:p>
          <a:p>
            <a:endParaRPr lang="en-US" altLang="zh-CN" dirty="0"/>
          </a:p>
          <a:p>
            <a:r>
              <a:rPr lang="en-US" altLang="zh-CN" dirty="0"/>
              <a:t>Polish and </a:t>
            </a:r>
            <a:r>
              <a:rPr lang="en-US" altLang="zh-CN" dirty="0" smtClean="0"/>
              <a:t>integrate results into final presentation   </a:t>
            </a:r>
            <a:endParaRPr lang="en-US" altLang="zh-CN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58762"/>
            <a:ext cx="7772400" cy="655638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Timeline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5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Finish Android Application with full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Failover handling</a:t>
            </a:r>
          </a:p>
          <a:p>
            <a:r>
              <a:rPr lang="en-US" dirty="0" smtClean="0"/>
              <a:t>Power </a:t>
            </a:r>
            <a:r>
              <a:rPr lang="en-US" dirty="0" smtClean="0"/>
              <a:t>management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96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3175000" cy="5058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5250" y="1417638"/>
            <a:ext cx="2444750" cy="1488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9550" y="3059198"/>
            <a:ext cx="4667250" cy="23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0980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 You must use slides. File format is up to you (e.g.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You must submit your slides on </a:t>
            </a:r>
            <a:r>
              <a:rPr lang="en-US" dirty="0" err="1" smtClean="0"/>
              <a:t>Owlspace</a:t>
            </a:r>
            <a:r>
              <a:rPr lang="en-US" dirty="0" smtClean="0"/>
              <a:t> (this assignment) before the class begins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5 minutes to motivate the problem/question that you want to address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summarize relevant related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outline your new solution or approach to addressing the problem/question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describe your progress/findings so far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describe your remaining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5 minutes of Q&amp;A will follow your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57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Motivation - Today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962400"/>
            <a:ext cx="31242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devices:</a:t>
            </a:r>
          </a:p>
          <a:p>
            <a:pPr lvl="1"/>
            <a:r>
              <a:rPr lang="en-US" dirty="0" smtClean="0"/>
              <a:t>Widely adopted</a:t>
            </a:r>
          </a:p>
          <a:p>
            <a:pPr lvl="1"/>
            <a:r>
              <a:rPr lang="en-US" dirty="0" smtClean="0"/>
              <a:t>Always-on</a:t>
            </a:r>
          </a:p>
          <a:p>
            <a:pPr lvl="1"/>
            <a:r>
              <a:rPr lang="en-US" dirty="0" smtClean="0"/>
              <a:t>Always connected 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4523" y="1239417"/>
            <a:ext cx="8943277" cy="2494383"/>
            <a:chOff x="124523" y="1676400"/>
            <a:chExt cx="8943277" cy="24943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4523" y="1676400"/>
              <a:ext cx="8943277" cy="2494383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609600" y="3429000"/>
              <a:ext cx="237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71800" y="3429000"/>
              <a:ext cx="0" cy="6096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971800" y="3429000"/>
              <a:ext cx="4038600" cy="6096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934200" y="312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52Gflop/s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543300" y="3962400"/>
            <a:ext cx="55245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Powerful Mobile Devices</a:t>
            </a:r>
          </a:p>
          <a:p>
            <a:r>
              <a:rPr lang="en-US" dirty="0" smtClean="0"/>
              <a:t>Galaxy S4 - as powerful as a year 2000 super computer</a:t>
            </a:r>
            <a:endParaRPr lang="en-US" dirty="0"/>
          </a:p>
          <a:p>
            <a:r>
              <a:rPr lang="en-US" b="1" dirty="0"/>
              <a:t>Why do we still rely on </a:t>
            </a:r>
            <a:r>
              <a:rPr lang="en-US" b="1" dirty="0" smtClean="0"/>
              <a:t>servers?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9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DIAS: Decentralizing </a:t>
            </a:r>
            <a:r>
              <a:rPr lang="en-US" dirty="0" smtClean="0"/>
              <a:t>Internet Applications and Services</a:t>
            </a:r>
            <a:endParaRPr lang="en-US" dirty="0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524000"/>
            <a:ext cx="3810000" cy="3012816"/>
          </a:xfrm>
          <a:prstGeom prst="rect">
            <a:avLst/>
          </a:prstGeom>
        </p:spPr>
      </p:pic>
      <p:pic>
        <p:nvPicPr>
          <p:cNvPr id="5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5110843" y="1524000"/>
            <a:ext cx="3886200" cy="30128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38600" y="3159384"/>
            <a:ext cx="1143000" cy="381000"/>
          </a:xfrm>
          <a:prstGeom prst="rightArrow">
            <a:avLst>
              <a:gd name="adj1" fmla="val 50000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4724400"/>
            <a:ext cx="4114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Decentralized Architecture</a:t>
            </a:r>
          </a:p>
          <a:p>
            <a:pPr lvl="1"/>
            <a:r>
              <a:rPr lang="en-US" dirty="0" smtClean="0"/>
              <a:t>Robust to failure</a:t>
            </a:r>
          </a:p>
          <a:p>
            <a:pPr lvl="1"/>
            <a:r>
              <a:rPr lang="en-US" dirty="0" smtClean="0"/>
              <a:t>Reclaim personal data</a:t>
            </a:r>
          </a:p>
          <a:p>
            <a:pPr lvl="1"/>
            <a:r>
              <a:rPr lang="en-US" dirty="0" smtClean="0"/>
              <a:t>Power efficiency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623" y="4724400"/>
            <a:ext cx="4005943" cy="1981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Centralized Architecture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Privacy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Energy efficiency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313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DIAS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Goal:</a:t>
            </a:r>
          </a:p>
          <a:p>
            <a:r>
              <a:rPr lang="en-US" dirty="0" smtClean="0"/>
              <a:t>Decentralize the current server-client mode paradigm</a:t>
            </a:r>
          </a:p>
          <a:p>
            <a:r>
              <a:rPr lang="en-US" dirty="0" smtClean="0"/>
              <a:t>Replace servers </a:t>
            </a:r>
            <a:r>
              <a:rPr lang="en-US" dirty="0"/>
              <a:t>with point to point communication for personal communication and </a:t>
            </a:r>
            <a:r>
              <a:rPr lang="en-US" dirty="0" smtClean="0"/>
              <a:t>services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Benefits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smtClean="0"/>
              <a:t>Security, Privacy, Resilience, Cost</a:t>
            </a:r>
            <a:r>
              <a:rPr lang="en-US" dirty="0"/>
              <a:t>, and </a:t>
            </a:r>
            <a:r>
              <a:rPr lang="en-US" dirty="0" smtClean="0"/>
              <a:t>Power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Challenges</a:t>
            </a:r>
            <a:r>
              <a:rPr lang="en-US" b="1" dirty="0"/>
              <a:t>: </a:t>
            </a:r>
          </a:p>
          <a:p>
            <a:pPr lvl="1"/>
            <a:r>
              <a:rPr lang="en-US" dirty="0" smtClean="0"/>
              <a:t>Redundancy</a:t>
            </a:r>
            <a:r>
              <a:rPr lang="en-US" i="1" dirty="0" smtClean="0"/>
              <a:t>, </a:t>
            </a:r>
            <a:r>
              <a:rPr lang="en-US" dirty="0" smtClean="0"/>
              <a:t>Uptime,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99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first generation decentralized architecture which supports typical personal communication and applications including: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313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572000"/>
          </a:xfrm>
        </p:spPr>
        <p:txBody>
          <a:bodyPr/>
          <a:lstStyle/>
          <a:p>
            <a:pPr fontAlgn="base"/>
            <a:r>
              <a:rPr lang="en-US" dirty="0" smtClean="0"/>
              <a:t>Peer to Peer Networks (P2P)</a:t>
            </a:r>
          </a:p>
          <a:p>
            <a:pPr fontAlgn="base"/>
            <a:r>
              <a:rPr lang="en-US" dirty="0"/>
              <a:t>Connectivity and Reachability</a:t>
            </a:r>
          </a:p>
          <a:p>
            <a:pPr fontAlgn="base"/>
            <a:r>
              <a:rPr lang="en-US" dirty="0" smtClean="0"/>
              <a:t>Data Replication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7937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382</TotalTime>
  <Words>1715</Words>
  <Application>Microsoft Office PowerPoint</Application>
  <PresentationFormat>On-screen Show (4:3)</PresentationFormat>
  <Paragraphs>408</Paragraphs>
  <Slides>39</Slides>
  <Notes>9</Notes>
  <HiddenSlides>1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Equity</vt:lpstr>
      <vt:lpstr>1_Equity</vt:lpstr>
      <vt:lpstr>DIAS: Decentralizing Internet Applications and Services</vt:lpstr>
      <vt:lpstr>Agenda</vt:lpstr>
      <vt:lpstr>Motivation - Before</vt:lpstr>
      <vt:lpstr>Motivation - Today</vt:lpstr>
      <vt:lpstr>DIAS: Decentralizing Internet Applications and Services</vt:lpstr>
      <vt:lpstr>DIAS Overview</vt:lpstr>
      <vt:lpstr>Mission</vt:lpstr>
      <vt:lpstr>Related Work</vt:lpstr>
      <vt:lpstr>Related Work</vt:lpstr>
      <vt:lpstr>Related Work – P2P</vt:lpstr>
      <vt:lpstr>Related Work – P2P</vt:lpstr>
      <vt:lpstr>Related Work – P2P</vt:lpstr>
      <vt:lpstr>Related Work – Connectivity and Reachability</vt:lpstr>
      <vt:lpstr>Related Work – Data Replication</vt:lpstr>
      <vt:lpstr>Related Work – Data Replication</vt:lpstr>
      <vt:lpstr>Related Work – Data Replication</vt:lpstr>
      <vt:lpstr>DIAS Framework &amp; Progress</vt:lpstr>
      <vt:lpstr>DIAS Architecture</vt:lpstr>
      <vt:lpstr>Building Blocks</vt:lpstr>
      <vt:lpstr>Connectivity and Reachability</vt:lpstr>
      <vt:lpstr>Naming and Management</vt:lpstr>
      <vt:lpstr>Communication Services</vt:lpstr>
      <vt:lpstr>Integration</vt:lpstr>
      <vt:lpstr>Android Application</vt:lpstr>
      <vt:lpstr>Slide 25</vt:lpstr>
      <vt:lpstr>Slide 26</vt:lpstr>
      <vt:lpstr>Battery Power Monitoring</vt:lpstr>
      <vt:lpstr>Slide 28</vt:lpstr>
      <vt:lpstr>DIAS Architecture</vt:lpstr>
      <vt:lpstr>Progress</vt:lpstr>
      <vt:lpstr>Demo</vt:lpstr>
      <vt:lpstr>Website hosted by our phones</vt:lpstr>
      <vt:lpstr>Demo Network Architecture</vt:lpstr>
      <vt:lpstr>Remaining Work</vt:lpstr>
      <vt:lpstr>Proposed Timeline</vt:lpstr>
      <vt:lpstr>Slide 36</vt:lpstr>
      <vt:lpstr>Remaining Work</vt:lpstr>
      <vt:lpstr>Backup</vt:lpstr>
      <vt:lpstr>Slide 39</vt:lpstr>
    </vt:vector>
  </TitlesOfParts>
  <Company>Rice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Decentralizing the Internet Application and Services</dc:title>
  <dc:creator>Adriana Flores</dc:creator>
  <cp:lastModifiedBy>adri</cp:lastModifiedBy>
  <cp:revision>130</cp:revision>
  <dcterms:created xsi:type="dcterms:W3CDTF">2014-03-12T16:46:38Z</dcterms:created>
  <dcterms:modified xsi:type="dcterms:W3CDTF">2014-03-13T14:44:23Z</dcterms:modified>
</cp:coreProperties>
</file>