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40" r:id="rId2"/>
  </p:sldMasterIdLst>
  <p:notesMasterIdLst>
    <p:notesMasterId r:id="rId19"/>
  </p:notesMasterIdLst>
  <p:sldIdLst>
    <p:sldId id="256" r:id="rId3"/>
    <p:sldId id="263" r:id="rId4"/>
    <p:sldId id="257" r:id="rId5"/>
    <p:sldId id="258" r:id="rId6"/>
    <p:sldId id="268" r:id="rId7"/>
    <p:sldId id="269" r:id="rId8"/>
    <p:sldId id="259" r:id="rId9"/>
    <p:sldId id="276" r:id="rId10"/>
    <p:sldId id="270" r:id="rId11"/>
    <p:sldId id="271" r:id="rId12"/>
    <p:sldId id="272" r:id="rId13"/>
    <p:sldId id="273" r:id="rId14"/>
    <p:sldId id="274" r:id="rId15"/>
    <p:sldId id="261" r:id="rId16"/>
    <p:sldId id="262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2" d="100"/>
          <a:sy n="52" d="100"/>
        </p:scale>
        <p:origin x="389" y="7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08D54-FD57-4610-BE8E-8401F982E749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8C140-6D38-494D-A4D2-EB41571057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08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no technological reason that devices can’t connect directly to one another</a:t>
            </a:r>
          </a:p>
          <a:p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need to find novel methods to ensure redundancy for both uptime and data.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EC680-AA31-4AC1-8066-43BFA5B9A982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978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46005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06553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55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52372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2621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62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83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0888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59222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81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8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FB01967-FBD9-4713-93A4-CC932E40294B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0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514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Midterm Presentation</a:t>
            </a:r>
          </a:p>
          <a:p>
            <a:r>
              <a:rPr lang="en-US" dirty="0" smtClean="0"/>
              <a:t>3/13/14</a:t>
            </a:r>
          </a:p>
          <a:p>
            <a:endParaRPr lang="en-US" dirty="0" smtClean="0"/>
          </a:p>
          <a:p>
            <a:r>
              <a:rPr lang="en-US" dirty="0" smtClean="0"/>
              <a:t>Adriana Flores</a:t>
            </a:r>
          </a:p>
          <a:p>
            <a:r>
              <a:rPr lang="en-US" dirty="0" smtClean="0"/>
              <a:t>Clayton Shepard</a:t>
            </a:r>
          </a:p>
          <a:p>
            <a:r>
              <a:rPr lang="en-US" dirty="0" smtClean="0"/>
              <a:t>Ellis Giles</a:t>
            </a:r>
          </a:p>
          <a:p>
            <a:r>
              <a:rPr lang="en-US" dirty="0" err="1" smtClean="0"/>
              <a:t>Haiuhua</a:t>
            </a:r>
            <a:r>
              <a:rPr lang="en-US" dirty="0" smtClean="0"/>
              <a:t> </a:t>
            </a:r>
            <a:r>
              <a:rPr lang="en-US" dirty="0" err="1" smtClean="0"/>
              <a:t>Shen</a:t>
            </a:r>
            <a:endParaRPr lang="en-US" dirty="0" smtClean="0"/>
          </a:p>
          <a:p>
            <a:r>
              <a:rPr lang="en-US" dirty="0" err="1" smtClean="0"/>
              <a:t>Yanda</a:t>
            </a:r>
            <a:r>
              <a:rPr lang="en-US" dirty="0" smtClean="0"/>
              <a:t> Lu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DIAS: Decentralizing the Internet Application and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6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76200"/>
            <a:ext cx="7772400" cy="1143000"/>
          </a:xfrm>
        </p:spPr>
        <p:txBody>
          <a:bodyPr/>
          <a:lstStyle/>
          <a:p>
            <a:r>
              <a:rPr lang="en-US" dirty="0" smtClean="0"/>
              <a:t>DIAS Framework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1295400"/>
            <a:ext cx="4389120" cy="5257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48200" y="1295400"/>
            <a:ext cx="4389120" cy="5257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2028885"/>
            <a:ext cx="381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prstClr val="white"/>
                </a:solidFill>
              </a:rPr>
              <a:t>Connectivity &amp; Reachability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Devices public accessible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prstClr val="white"/>
                </a:solidFill>
              </a:rPr>
              <a:t>Naming and Domain Management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DNS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Failover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prstClr val="white"/>
                </a:solidFill>
              </a:rPr>
              <a:t>Basic Services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Full communication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Email and Web services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86047" y="1371600"/>
            <a:ext cx="2900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Building Blocks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90858" y="1381780"/>
            <a:ext cx="3167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New Applications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05400" y="2209800"/>
            <a:ext cx="3429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Android Application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prstClr val="white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Key functionality: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Power Management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Data Replication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Failover</a:t>
            </a:r>
          </a:p>
          <a:p>
            <a:pPr lvl="1"/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211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 and Reachability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Reachability of devices has been previously addressed, but not widely deployed or accessible for deployment [].</a:t>
            </a:r>
          </a:p>
          <a:p>
            <a:r>
              <a:rPr lang="en-US" dirty="0" smtClean="0"/>
              <a:t>We utilize a VPN server , </a:t>
            </a:r>
            <a:r>
              <a:rPr lang="en-US" dirty="0" err="1" smtClean="0"/>
              <a:t>OpenVPN</a:t>
            </a:r>
            <a:r>
              <a:rPr lang="en-US" dirty="0" smtClean="0"/>
              <a:t> [] running at RECG lab server</a:t>
            </a:r>
          </a:p>
          <a:p>
            <a:r>
              <a:rPr lang="en-US" dirty="0" smtClean="0"/>
              <a:t>Allocate </a:t>
            </a:r>
            <a:r>
              <a:rPr lang="en-US" dirty="0"/>
              <a:t>static public IPs </a:t>
            </a:r>
            <a:r>
              <a:rPr lang="en-US" dirty="0" smtClean="0"/>
              <a:t>to our </a:t>
            </a:r>
            <a:r>
              <a:rPr lang="en-US" dirty="0"/>
              <a:t>devices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Our devices are publicly accessible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39645" y="7620000"/>
            <a:ext cx="7772400" cy="45720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As discussed in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Section II-C, existing work has already addressed, and largely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solved, this issue, thus it will not be our focus. Unfortunately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these methods have not been widely deployed, are blocked, or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have only been tested in lab settings. To bypass this challenge,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we intend to use a VPN server, such as </a:t>
            </a:r>
            <a:r>
              <a:rPr lang="en-US" dirty="0" err="1" smtClean="0">
                <a:solidFill>
                  <a:prstClr val="black"/>
                </a:solidFill>
              </a:rPr>
              <a:t>OpenVPN</a:t>
            </a:r>
            <a:r>
              <a:rPr lang="en-US" dirty="0" smtClean="0">
                <a:solidFill>
                  <a:prstClr val="black"/>
                </a:solidFill>
              </a:rPr>
              <a:t> [22],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running on an RECG lab server to allocate static public IPs to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our devices. 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devices to be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publicly accessible, as well as provide a reliable way for them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to communicate with each other.</a:t>
            </a:r>
          </a:p>
          <a:p>
            <a:pPr>
              <a:buClr>
                <a:srgbClr val="4F81BD"/>
              </a:buClr>
            </a:pPr>
            <a:endParaRPr lang="en-US" dirty="0" smtClean="0">
              <a:solidFill>
                <a:prstClr val="black"/>
              </a:solidFill>
            </a:endParaRPr>
          </a:p>
          <a:p>
            <a:pPr>
              <a:buClr>
                <a:srgbClr val="4F81BD"/>
              </a:buClr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632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and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600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DNS </a:t>
            </a:r>
          </a:p>
          <a:p>
            <a:pPr lvl="1"/>
            <a:r>
              <a:rPr lang="en-US" dirty="0" smtClean="0"/>
              <a:t>Human friendly names </a:t>
            </a:r>
          </a:p>
          <a:p>
            <a:pPr lvl="1"/>
            <a:r>
              <a:rPr lang="en-US" dirty="0" smtClean="0"/>
              <a:t>Help with load balancing and failover</a:t>
            </a:r>
          </a:p>
          <a:p>
            <a:r>
              <a:rPr lang="en-US" dirty="0" smtClean="0"/>
              <a:t>Identify our personal clusters</a:t>
            </a:r>
          </a:p>
          <a:p>
            <a:pPr lvl="1"/>
            <a:r>
              <a:rPr lang="en-US" dirty="0" smtClean="0"/>
              <a:t>Self-own laptop, smartphone, desktop, tablet, etc.</a:t>
            </a:r>
          </a:p>
          <a:p>
            <a:pPr lvl="1"/>
            <a:r>
              <a:rPr lang="en-US" dirty="0" smtClean="0"/>
              <a:t>Clever self failover technique</a:t>
            </a:r>
          </a:p>
          <a:p>
            <a:pPr lvl="2"/>
            <a:r>
              <a:rPr lang="en-US" dirty="0" smtClean="0"/>
              <a:t>Establish a failover order self-own devices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731520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Conventional DNS provides human friendly names as well as domain management, and, in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more advanced systems can also provide load-balancing and failover.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In our architecture we will additionally use it help specify our personal ”‘mini-clusters”’ and failover order.</a:t>
            </a:r>
          </a:p>
          <a:p>
            <a:pPr>
              <a:buClr>
                <a:srgbClr val="4F81BD"/>
              </a:buClr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175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Utilize open-source server software, provide basis for our communication services.</a:t>
            </a:r>
          </a:p>
          <a:p>
            <a:r>
              <a:rPr lang="en-US" dirty="0" smtClean="0"/>
              <a:t>Email Server</a:t>
            </a:r>
          </a:p>
          <a:p>
            <a:r>
              <a:rPr lang="en-US" dirty="0" smtClean="0"/>
              <a:t>Web server</a:t>
            </a:r>
          </a:p>
          <a:p>
            <a:endParaRPr lang="en-US" dirty="0" smtClean="0"/>
          </a:p>
          <a:p>
            <a:r>
              <a:rPr lang="en-US" dirty="0" smtClean="0"/>
              <a:t>Guarantee:</a:t>
            </a:r>
          </a:p>
          <a:p>
            <a:pPr lvl="1"/>
            <a:r>
              <a:rPr lang="en-US" dirty="0" smtClean="0"/>
              <a:t>Full communication and service</a:t>
            </a:r>
          </a:p>
          <a:p>
            <a:pPr lvl="1"/>
            <a:r>
              <a:rPr lang="en-US" dirty="0" smtClean="0"/>
              <a:t>Backwards compatibility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739140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open-source server software, such as postfix, </a:t>
            </a:r>
            <a:r>
              <a:rPr lang="en-US" dirty="0" err="1" smtClean="0">
                <a:solidFill>
                  <a:prstClr val="black"/>
                </a:solidFill>
              </a:rPr>
              <a:t>sendmail</a:t>
            </a:r>
            <a:r>
              <a:rPr lang="en-US" dirty="0" smtClean="0">
                <a:solidFill>
                  <a:prstClr val="black"/>
                </a:solidFill>
              </a:rPr>
              <a:t>, apache,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etc., which will provide the basis of our communication </a:t>
            </a:r>
            <a:r>
              <a:rPr lang="en-US" dirty="0" err="1" smtClean="0">
                <a:solidFill>
                  <a:prstClr val="black"/>
                </a:solidFill>
              </a:rPr>
              <a:t>ser</a:t>
            </a:r>
            <a:r>
              <a:rPr lang="en-US" dirty="0" smtClean="0">
                <a:solidFill>
                  <a:prstClr val="black"/>
                </a:solidFill>
              </a:rPr>
              <a:t>-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vices.</a:t>
            </a:r>
          </a:p>
          <a:p>
            <a:pPr>
              <a:buClr>
                <a:srgbClr val="4F81BD"/>
              </a:buClr>
            </a:pPr>
            <a:endParaRPr lang="en-US" dirty="0" smtClean="0">
              <a:solidFill>
                <a:prstClr val="black"/>
              </a:solidFill>
            </a:endParaRP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full communication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and service, which are even backwards compatible with the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existing email and web services.</a:t>
            </a:r>
          </a:p>
          <a:p>
            <a:pPr>
              <a:buClr>
                <a:srgbClr val="4F81BD"/>
              </a:buClr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33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and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7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Develop an app with more functionality</a:t>
            </a:r>
          </a:p>
          <a:p>
            <a:r>
              <a:rPr lang="en-US" dirty="0" smtClean="0"/>
              <a:t>Data replication</a:t>
            </a:r>
          </a:p>
          <a:p>
            <a:r>
              <a:rPr lang="en-US" dirty="0" smtClean="0"/>
              <a:t>Failover handling</a:t>
            </a:r>
          </a:p>
          <a:p>
            <a:r>
              <a:rPr lang="en-US" dirty="0" smtClean="0"/>
              <a:t>Power experiment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6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8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Background &amp; Motivation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DIAS Overview</a:t>
            </a:r>
          </a:p>
          <a:p>
            <a:r>
              <a:rPr lang="en-US" dirty="0" smtClean="0"/>
              <a:t>Progress</a:t>
            </a:r>
          </a:p>
          <a:p>
            <a:r>
              <a:rPr lang="en-US" dirty="0" smtClean="0"/>
              <a:t>Remaining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. You must use slides. File format is up to you (e.g. </a:t>
            </a:r>
            <a:r>
              <a:rPr lang="en-US" dirty="0" err="1" smtClean="0"/>
              <a:t>ppt</a:t>
            </a:r>
            <a:r>
              <a:rPr lang="en-US" dirty="0" smtClean="0"/>
              <a:t>, </a:t>
            </a:r>
            <a:r>
              <a:rPr lang="en-US" dirty="0" err="1" smtClean="0"/>
              <a:t>pdf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You must submit your slides on </a:t>
            </a:r>
            <a:r>
              <a:rPr lang="en-US" dirty="0" err="1" smtClean="0"/>
              <a:t>Owlspace</a:t>
            </a:r>
            <a:r>
              <a:rPr lang="en-US" dirty="0" smtClean="0"/>
              <a:t> (this assignment) before the class begins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Use 5 minutes to motivate the problem/question that you want to address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Use 2 minutes to summarize relevant related work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Use 8 minutes to outline your new solution or approach to addressing the problem/question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Use 8 minutes to describe your progress/findings so far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Use 2 minutes to describe your remaining work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5 minutes of Q&amp;A will follow your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Story</a:t>
            </a:r>
            <a:endParaRPr lang="en-US" dirty="0"/>
          </a:p>
        </p:txBody>
      </p:sp>
      <p:pic>
        <p:nvPicPr>
          <p:cNvPr id="4" name="图片 3" descr="centralized.png"/>
          <p:cNvPicPr>
            <a:picLocks noChangeAspect="1"/>
          </p:cNvPicPr>
          <p:nvPr/>
        </p:nvPicPr>
        <p:blipFill>
          <a:blip r:embed="rId2" cstate="print"/>
          <a:srcRect l="9115"/>
          <a:stretch>
            <a:fillRect/>
          </a:stretch>
        </p:blipFill>
        <p:spPr>
          <a:xfrm>
            <a:off x="228600" y="1635384"/>
            <a:ext cx="3810000" cy="3012816"/>
          </a:xfrm>
          <a:prstGeom prst="rect">
            <a:avLst/>
          </a:prstGeom>
        </p:spPr>
      </p:pic>
      <p:pic>
        <p:nvPicPr>
          <p:cNvPr id="5" name="图片 4" descr="decentralized.png"/>
          <p:cNvPicPr>
            <a:picLocks noChangeAspect="1"/>
          </p:cNvPicPr>
          <p:nvPr/>
        </p:nvPicPr>
        <p:blipFill>
          <a:blip r:embed="rId3" cstate="print"/>
          <a:srcRect l="7298"/>
          <a:stretch>
            <a:fillRect/>
          </a:stretch>
        </p:blipFill>
        <p:spPr>
          <a:xfrm>
            <a:off x="5105400" y="1635384"/>
            <a:ext cx="3886200" cy="3012816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038600" y="3159384"/>
            <a:ext cx="1143000" cy="381000"/>
          </a:xfrm>
          <a:prstGeom prst="rightArrow">
            <a:avLst>
              <a:gd name="adj1" fmla="val 50000"/>
              <a:gd name="adj2" fmla="val 85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181600"/>
            <a:ext cx="82296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Wireless network more and more available.</a:t>
            </a:r>
          </a:p>
          <a:p>
            <a:r>
              <a:rPr lang="en-US" dirty="0" smtClean="0"/>
              <a:t>Smart phone widely adopted with wireless data.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13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 smtClean="0"/>
              <a:t>Goal: </a:t>
            </a:r>
          </a:p>
          <a:p>
            <a:pPr lvl="1" fontAlgn="base"/>
            <a:r>
              <a:rPr lang="en-US" dirty="0" smtClean="0"/>
              <a:t>Decentralize the current server-client mode paradigm in the current Internet.</a:t>
            </a:r>
          </a:p>
          <a:p>
            <a:pPr lvl="1" fontAlgn="base"/>
            <a:r>
              <a:rPr lang="en-US" dirty="0" smtClean="0"/>
              <a:t>Nothing ever hits the server.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Privacy.</a:t>
            </a:r>
          </a:p>
          <a:p>
            <a:pPr lvl="1"/>
            <a:r>
              <a:rPr lang="en-US" dirty="0" smtClean="0"/>
              <a:t>Security.</a:t>
            </a:r>
          </a:p>
          <a:p>
            <a:pPr lvl="1"/>
            <a:r>
              <a:rPr lang="en-US" dirty="0" smtClean="0"/>
              <a:t>Resilience.</a:t>
            </a:r>
          </a:p>
          <a:p>
            <a:pPr lvl="1"/>
            <a:r>
              <a:rPr lang="en-US" dirty="0" smtClean="0"/>
              <a:t>Energy.</a:t>
            </a:r>
          </a:p>
          <a:p>
            <a:r>
              <a:rPr lang="en-US" dirty="0" smtClean="0"/>
              <a:t>Connectivity:</a:t>
            </a:r>
          </a:p>
          <a:p>
            <a:pPr lvl="1"/>
            <a:r>
              <a:rPr lang="en-US" dirty="0" smtClean="0"/>
              <a:t>Use our phones as personal servers.</a:t>
            </a:r>
          </a:p>
          <a:p>
            <a:pPr lvl="1"/>
            <a:r>
              <a:rPr lang="en-US" dirty="0" smtClean="0"/>
              <a:t>With IPv6 (which includes mobile IP), no device will lose connection.</a:t>
            </a:r>
          </a:p>
        </p:txBody>
      </p:sp>
    </p:spTree>
    <p:extLst>
      <p:ext uri="{BB962C8B-B14F-4D97-AF65-F5344CB8AC3E}">
        <p14:creationId xmlns:p14="http://schemas.microsoft.com/office/powerpoint/2010/main" val="233313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Build a first generation decentralized architecture which supports typical personal communication and applications including: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Web Pages</a:t>
            </a:r>
          </a:p>
          <a:p>
            <a:pPr lvl="1"/>
            <a:r>
              <a:rPr lang="en-US" dirty="0" smtClean="0"/>
              <a:t>Social Networking</a:t>
            </a:r>
          </a:p>
          <a:p>
            <a:pPr lvl="1"/>
            <a:r>
              <a:rPr lang="en-US" dirty="0" smtClean="0"/>
              <a:t>Chat</a:t>
            </a:r>
          </a:p>
        </p:txBody>
      </p:sp>
    </p:spTree>
    <p:extLst>
      <p:ext uri="{BB962C8B-B14F-4D97-AF65-F5344CB8AC3E}">
        <p14:creationId xmlns:p14="http://schemas.microsoft.com/office/powerpoint/2010/main" val="233313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Decentralized internet</a:t>
            </a:r>
          </a:p>
          <a:p>
            <a:pPr lvl="1" fontAlgn="base"/>
            <a:r>
              <a:rPr lang="en-US" dirty="0" err="1" smtClean="0"/>
              <a:t>Bitcloud</a:t>
            </a:r>
            <a:endParaRPr lang="en-US" dirty="0" smtClean="0"/>
          </a:p>
          <a:p>
            <a:pPr fontAlgn="base"/>
            <a:r>
              <a:rPr lang="en-US" dirty="0" smtClean="0"/>
              <a:t>Data replication</a:t>
            </a:r>
          </a:p>
          <a:p>
            <a:pPr fontAlgn="base"/>
            <a:r>
              <a:rPr lang="en-US" dirty="0" smtClean="0"/>
              <a:t>Connectivity</a:t>
            </a:r>
          </a:p>
          <a:p>
            <a:pPr lvl="1" fontAlgn="base"/>
            <a:r>
              <a:rPr lang="en-US" dirty="0" smtClean="0"/>
              <a:t>UIA</a:t>
            </a:r>
          </a:p>
          <a:p>
            <a:pPr lvl="1" fontAlgn="base"/>
            <a:r>
              <a:rPr lang="en-US" dirty="0" smtClean="0"/>
              <a:t>Mobile IP/IPv6</a:t>
            </a:r>
          </a:p>
          <a:p>
            <a:pPr fontAlgn="base"/>
            <a:r>
              <a:rPr lang="en-US" dirty="0" smtClean="0"/>
              <a:t>Security</a:t>
            </a:r>
          </a:p>
          <a:p>
            <a:pPr fontAlgn="base"/>
            <a:r>
              <a:rPr lang="en-US" dirty="0" smtClean="0"/>
              <a:t>Peer to peer</a:t>
            </a:r>
          </a:p>
          <a:p>
            <a:pPr lvl="1" fontAlgn="base"/>
            <a:r>
              <a:rPr lang="en-US" dirty="0" smtClean="0"/>
              <a:t>Chord</a:t>
            </a:r>
          </a:p>
          <a:p>
            <a:pPr lvl="1" fontAlgn="base"/>
            <a:r>
              <a:rPr lang="en-US" dirty="0" smtClean="0"/>
              <a:t>Pastry</a:t>
            </a:r>
          </a:p>
        </p:txBody>
      </p:sp>
    </p:spTree>
    <p:extLst>
      <p:ext uri="{BB962C8B-B14F-4D97-AF65-F5344CB8AC3E}">
        <p14:creationId xmlns:p14="http://schemas.microsoft.com/office/powerpoint/2010/main" val="265323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Decentralized internet</a:t>
            </a:r>
          </a:p>
          <a:p>
            <a:pPr lvl="1" fontAlgn="base"/>
            <a:r>
              <a:rPr lang="en-US" dirty="0" err="1" smtClean="0"/>
              <a:t>Bitcloud</a:t>
            </a:r>
            <a:endParaRPr lang="en-US" dirty="0" smtClean="0"/>
          </a:p>
          <a:p>
            <a:pPr fontAlgn="base"/>
            <a:r>
              <a:rPr lang="en-US" dirty="0" smtClean="0"/>
              <a:t>Data replication</a:t>
            </a:r>
          </a:p>
          <a:p>
            <a:pPr fontAlgn="base"/>
            <a:r>
              <a:rPr lang="en-US" dirty="0" smtClean="0"/>
              <a:t>Connectivity</a:t>
            </a:r>
          </a:p>
          <a:p>
            <a:pPr lvl="1" fontAlgn="base"/>
            <a:r>
              <a:rPr lang="en-US" dirty="0" smtClean="0"/>
              <a:t>UIA</a:t>
            </a:r>
          </a:p>
          <a:p>
            <a:pPr lvl="1" fontAlgn="base"/>
            <a:r>
              <a:rPr lang="en-US" dirty="0" smtClean="0"/>
              <a:t>Mobile IP/IPv6</a:t>
            </a:r>
          </a:p>
          <a:p>
            <a:pPr fontAlgn="base"/>
            <a:r>
              <a:rPr lang="en-US" dirty="0" smtClean="0"/>
              <a:t>Security</a:t>
            </a:r>
          </a:p>
          <a:p>
            <a:pPr fontAlgn="base"/>
            <a:r>
              <a:rPr lang="en-US" dirty="0" smtClean="0"/>
              <a:t>Peer to peer</a:t>
            </a:r>
          </a:p>
          <a:p>
            <a:pPr lvl="1" fontAlgn="base"/>
            <a:r>
              <a:rPr lang="en-US" dirty="0" smtClean="0"/>
              <a:t>Chord</a:t>
            </a:r>
          </a:p>
          <a:p>
            <a:pPr lvl="1" fontAlgn="base"/>
            <a:r>
              <a:rPr lang="en-US" dirty="0" smtClean="0"/>
              <a:t>Pastry</a:t>
            </a:r>
          </a:p>
        </p:txBody>
      </p:sp>
    </p:spTree>
    <p:extLst>
      <p:ext uri="{BB962C8B-B14F-4D97-AF65-F5344CB8AC3E}">
        <p14:creationId xmlns:p14="http://schemas.microsoft.com/office/powerpoint/2010/main" val="3870175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228600"/>
            <a:ext cx="7772400" cy="1143000"/>
          </a:xfrm>
        </p:spPr>
        <p:txBody>
          <a:bodyPr/>
          <a:lstStyle/>
          <a:p>
            <a:r>
              <a:rPr lang="en-US" dirty="0" smtClean="0"/>
              <a:t>DIAS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458200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Decentralized internet architecture in which servers are replaced with point to point communication for personal communication and services.</a:t>
            </a:r>
          </a:p>
          <a:p>
            <a:endParaRPr lang="en-US" dirty="0"/>
          </a:p>
          <a:p>
            <a:r>
              <a:rPr lang="en-US" b="1" dirty="0"/>
              <a:t>Benefits:</a:t>
            </a:r>
          </a:p>
          <a:p>
            <a:pPr lvl="1"/>
            <a:r>
              <a:rPr lang="en-US" dirty="0" smtClean="0"/>
              <a:t>Security</a:t>
            </a:r>
            <a:r>
              <a:rPr lang="en-US" dirty="0"/>
              <a:t>, privacy, resilience, cost, and power</a:t>
            </a:r>
          </a:p>
          <a:p>
            <a:r>
              <a:rPr lang="en-US" b="1" dirty="0"/>
              <a:t>Challenges: </a:t>
            </a:r>
          </a:p>
          <a:p>
            <a:r>
              <a:rPr lang="en-US" dirty="0"/>
              <a:t>How do we ensure reachability? </a:t>
            </a:r>
          </a:p>
          <a:p>
            <a:r>
              <a:rPr lang="en-US" dirty="0"/>
              <a:t>What happens if the cellphone loses connectivity? </a:t>
            </a:r>
          </a:p>
          <a:p>
            <a:r>
              <a:rPr lang="en-US" dirty="0"/>
              <a:t>What if it is lost/broken/stolen? </a:t>
            </a:r>
          </a:p>
          <a:p>
            <a:r>
              <a:rPr lang="en-US" i="1" dirty="0"/>
              <a:t>Redundancy</a:t>
            </a:r>
          </a:p>
          <a:p>
            <a:pPr lvl="1"/>
            <a:r>
              <a:rPr lang="en-US" dirty="0"/>
              <a:t>Uptime</a:t>
            </a:r>
          </a:p>
          <a:p>
            <a:pPr lvl="1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8991600" y="838200"/>
            <a:ext cx="8458200" cy="5486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F81BD"/>
              </a:buClr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21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139</TotalTime>
  <Words>707</Words>
  <Application>Microsoft Office PowerPoint</Application>
  <PresentationFormat>On-screen Show (4:3)</PresentationFormat>
  <Paragraphs>155</Paragraphs>
  <Slides>16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Franklin Gothic Book</vt:lpstr>
      <vt:lpstr>Perpetua</vt:lpstr>
      <vt:lpstr>Wingdings 2</vt:lpstr>
      <vt:lpstr>Equity</vt:lpstr>
      <vt:lpstr>1_Equity</vt:lpstr>
      <vt:lpstr>DIAS: Decentralizing the Internet Application and Services</vt:lpstr>
      <vt:lpstr>Agenda</vt:lpstr>
      <vt:lpstr>PowerPoint Presentation</vt:lpstr>
      <vt:lpstr>The Big Story</vt:lpstr>
      <vt:lpstr>Motivation</vt:lpstr>
      <vt:lpstr>Mission</vt:lpstr>
      <vt:lpstr>Related Work</vt:lpstr>
      <vt:lpstr>Related Work</vt:lpstr>
      <vt:lpstr>DIAS Overview</vt:lpstr>
      <vt:lpstr>DIAS Framework</vt:lpstr>
      <vt:lpstr>Connectivity and Reachability</vt:lpstr>
      <vt:lpstr>Naming and Management</vt:lpstr>
      <vt:lpstr>Communication Services</vt:lpstr>
      <vt:lpstr>Progress and Findings</vt:lpstr>
      <vt:lpstr>Remaining Work</vt:lpstr>
      <vt:lpstr>References</vt:lpstr>
    </vt:vector>
  </TitlesOfParts>
  <Company>Rice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DIAS: Decentralizing the Internet Application and Services</dc:title>
  <dc:creator>Adriana Flores</dc:creator>
  <cp:lastModifiedBy>adri</cp:lastModifiedBy>
  <cp:revision>69</cp:revision>
  <dcterms:created xsi:type="dcterms:W3CDTF">2014-03-12T16:46:38Z</dcterms:created>
  <dcterms:modified xsi:type="dcterms:W3CDTF">2014-03-12T20:33:42Z</dcterms:modified>
</cp:coreProperties>
</file>