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30"/>
  </p:notesMasterIdLst>
  <p:sldIdLst>
    <p:sldId id="257" r:id="rId3"/>
    <p:sldId id="256" r:id="rId4"/>
    <p:sldId id="263" r:id="rId5"/>
    <p:sldId id="277" r:id="rId6"/>
    <p:sldId id="284" r:id="rId7"/>
    <p:sldId id="258" r:id="rId8"/>
    <p:sldId id="291" r:id="rId9"/>
    <p:sldId id="268" r:id="rId10"/>
    <p:sldId id="269" r:id="rId11"/>
    <p:sldId id="278" r:id="rId12"/>
    <p:sldId id="279" r:id="rId13"/>
    <p:sldId id="283" r:id="rId14"/>
    <p:sldId id="280" r:id="rId15"/>
    <p:sldId id="281" r:id="rId16"/>
    <p:sldId id="271" r:id="rId17"/>
    <p:sldId id="286" r:id="rId18"/>
    <p:sldId id="272" r:id="rId19"/>
    <p:sldId id="273" r:id="rId20"/>
    <p:sldId id="274" r:id="rId21"/>
    <p:sldId id="285" r:id="rId22"/>
    <p:sldId id="289" r:id="rId23"/>
    <p:sldId id="290" r:id="rId24"/>
    <p:sldId id="292" r:id="rId25"/>
    <p:sldId id="293" r:id="rId26"/>
    <p:sldId id="262" r:id="rId27"/>
    <p:sldId id="288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91" autoAdjust="0"/>
  </p:normalViewPr>
  <p:slideViewPr>
    <p:cSldViewPr>
      <p:cViewPr>
        <p:scale>
          <a:sx n="90" d="100"/>
          <a:sy n="90" d="100"/>
        </p:scale>
        <p:origin x="1234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</a:t>
            </a:r>
            <a:r>
              <a:rPr lang="en-US" dirty="0" smtClean="0"/>
              <a:t>do</a:t>
            </a:r>
            <a:r>
              <a:rPr lang="en-US" baseline="0" dirty="0" smtClean="0"/>
              <a:t> we still rely on servers </a:t>
            </a:r>
            <a:r>
              <a:rPr lang="en-US" baseline="0" dirty="0" smtClean="0"/>
              <a:t>the internet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Increase in # devices</a:t>
            </a:r>
          </a:p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cellphone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fontAlgn="base"/>
            <a:r>
              <a:rPr lang="en-US" dirty="0" smtClean="0"/>
              <a:t>Peer </a:t>
            </a:r>
            <a:r>
              <a:rPr lang="en-US" dirty="0" smtClean="0"/>
              <a:t>to peer</a:t>
            </a:r>
          </a:p>
        </p:txBody>
      </p:sp>
    </p:spTree>
    <p:extLst>
      <p:ext uri="{BB962C8B-B14F-4D97-AF65-F5344CB8AC3E}">
        <p14:creationId xmlns:p14="http://schemas.microsoft.com/office/powerpoint/2010/main" val="3072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Work </a:t>
            </a:r>
            <a:r>
              <a:rPr lang="en-US" dirty="0" smtClean="0"/>
              <a:t>- </a:t>
            </a:r>
            <a:r>
              <a:rPr lang="en-US" dirty="0"/>
              <a:t>Decentralized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Distributed online social network</a:t>
            </a:r>
          </a:p>
          <a:p>
            <a:pPr lvl="2" fontAlgn="base"/>
            <a:r>
              <a:rPr lang="en-US" dirty="0" err="1" smtClean="0"/>
              <a:t>Facebook</a:t>
            </a:r>
            <a:r>
              <a:rPr lang="en-US" dirty="0" smtClean="0"/>
              <a:t> =&gt; Persona</a:t>
            </a:r>
          </a:p>
          <a:p>
            <a:pPr lvl="2" fontAlgn="base"/>
            <a:r>
              <a:rPr lang="en-US" dirty="0" smtClean="0"/>
              <a:t>Twitter =&gt; Cuckoo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err="1" smtClean="0"/>
              <a:t>BitCoin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 - MIT</a:t>
            </a:r>
          </a:p>
          <a:p>
            <a:pPr lvl="1" fontAlgn="base"/>
            <a:r>
              <a:rPr lang="en-US" dirty="0" smtClean="0"/>
              <a:t>Pastry</a:t>
            </a:r>
          </a:p>
          <a:p>
            <a:pPr lvl="1" fontAlgn="base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</a:t>
            </a:r>
            <a:r>
              <a:rPr lang="en-US" dirty="0" smtClean="0"/>
              <a:t>replication</a:t>
            </a:r>
            <a:endParaRPr lang="en-US" dirty="0" smtClean="0"/>
          </a:p>
          <a:p>
            <a:pPr lvl="1" fontAlgn="base"/>
            <a:r>
              <a:rPr lang="en-US" dirty="0" smtClean="0"/>
              <a:t>CFS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Reachability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Connectivity and reachability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IPv6 (Mobile IP)</a:t>
            </a:r>
          </a:p>
        </p:txBody>
      </p:sp>
    </p:spTree>
    <p:extLst>
      <p:ext uri="{BB962C8B-B14F-4D97-AF65-F5344CB8AC3E}">
        <p14:creationId xmlns:p14="http://schemas.microsoft.com/office/powerpoint/2010/main" val="115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902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</a:t>
            </a:r>
            <a:r>
              <a:rPr lang="en-US" dirty="0" smtClean="0"/>
              <a:t>deployment.</a:t>
            </a:r>
            <a:endParaRPr lang="en-US" dirty="0" smtClean="0"/>
          </a:p>
          <a:p>
            <a:r>
              <a:rPr lang="en-US" dirty="0" smtClean="0"/>
              <a:t>We utilize a VPN server </a:t>
            </a:r>
            <a:r>
              <a:rPr lang="en-US" dirty="0" smtClean="0"/>
              <a:t>running </a:t>
            </a:r>
            <a:r>
              <a:rPr lang="en-US" dirty="0" smtClean="0"/>
              <a:t>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Dynamic 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9"/>
          <a:stretch/>
        </p:blipFill>
        <p:spPr>
          <a:xfrm>
            <a:off x="5283966" y="1066800"/>
            <a:ext cx="370287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Other services…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</a:t>
            </a:r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6" y="0"/>
            <a:ext cx="3846668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175000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238625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317750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651000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650875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3847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r>
              <a:rPr lang="en-US" dirty="0" smtClean="0"/>
              <a:t>Picture of </a:t>
            </a:r>
          </a:p>
          <a:p>
            <a:endParaRPr lang="en-US" dirty="0"/>
          </a:p>
          <a:p>
            <a:r>
              <a:rPr lang="en-US" dirty="0" smtClean="0"/>
              <a:t>Go to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8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an app with more functionality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Failover handling</a:t>
            </a:r>
          </a:p>
          <a:p>
            <a:r>
              <a:rPr lang="en-US" dirty="0" smtClean="0"/>
              <a:t>Power experiment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</a:t>
            </a: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Rare </a:t>
            </a:r>
            <a:r>
              <a:rPr lang="en-US" sz="2800" dirty="0" smtClean="0"/>
              <a:t>users have persistent always-on connections.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Instead, servers </a:t>
            </a:r>
            <a:r>
              <a:rPr lang="en-US" sz="2800" dirty="0" smtClean="0"/>
              <a:t>were </a:t>
            </a:r>
            <a:r>
              <a:rPr lang="en-US" sz="2800" dirty="0" smtClean="0"/>
              <a:t>always connected to the internet</a:t>
            </a:r>
            <a:endParaRPr lang="en-US" sz="2800" dirty="0"/>
          </a:p>
          <a:p>
            <a:pPr lvl="1"/>
            <a:r>
              <a:rPr lang="en-US" sz="2800" dirty="0" smtClean="0"/>
              <a:t>Intermediary for communication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56" y="2286000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32" y="2286000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7734" y="312816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31242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Widely adopted</a:t>
            </a:r>
          </a:p>
          <a:p>
            <a:pPr lvl="1"/>
            <a:r>
              <a:rPr lang="en-US" dirty="0" smtClean="0"/>
              <a:t>Always-on</a:t>
            </a:r>
          </a:p>
          <a:p>
            <a:pPr lvl="1"/>
            <a:r>
              <a:rPr lang="en-US" dirty="0" smtClean="0"/>
              <a:t>Always connected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3" y="1676400"/>
            <a:ext cx="8943277" cy="24943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" y="342900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71800" y="3429000"/>
            <a:ext cx="0" cy="609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71800" y="3429000"/>
            <a:ext cx="4038600" cy="609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52Gflop/s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467100" y="4572000"/>
            <a:ext cx="55245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Facts:</a:t>
            </a:r>
          </a:p>
          <a:p>
            <a:r>
              <a:rPr lang="en-US" dirty="0" smtClean="0"/>
              <a:t>Galaxy S4 - a</a:t>
            </a:r>
            <a:r>
              <a:rPr lang="en-US" dirty="0" smtClean="0"/>
              <a:t>s powerful as a year 2000 super computer</a:t>
            </a:r>
            <a:endParaRPr lang="en-US" dirty="0"/>
          </a:p>
          <a:p>
            <a:r>
              <a:rPr lang="en-US" dirty="0" smtClean="0"/>
              <a:t>Serve…</a:t>
            </a:r>
          </a:p>
        </p:txBody>
      </p:sp>
    </p:spTree>
    <p:extLst>
      <p:ext uri="{BB962C8B-B14F-4D97-AF65-F5344CB8AC3E}">
        <p14:creationId xmlns:p14="http://schemas.microsoft.com/office/powerpoint/2010/main" val="35909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 - DIAS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843476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843476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0" y="4724400"/>
            <a:ext cx="3352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 </a:t>
            </a:r>
            <a:r>
              <a:rPr lang="en-US" dirty="0"/>
              <a:t>the current server-client mode paradigm in the current Internet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7057" y="5029200"/>
            <a:ext cx="3352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</a:t>
            </a:r>
            <a:r>
              <a:rPr lang="en-US" dirty="0" smtClean="0"/>
              <a:t>Overview – Join w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i="1" dirty="0" smtClean="0"/>
              <a:t>Redundancy</a:t>
            </a:r>
            <a:endParaRPr lang="en-US" i="1" dirty="0"/>
          </a:p>
          <a:p>
            <a:pPr lvl="2"/>
            <a:r>
              <a:rPr lang="en-US" dirty="0"/>
              <a:t>Uptime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Goal: </a:t>
            </a:r>
          </a:p>
          <a:p>
            <a:pPr lvl="1" fontAlgn="base"/>
            <a:r>
              <a:rPr lang="en-US" dirty="0" smtClean="0"/>
              <a:t>Decentralize the current server-client mode paradigm in the current Internet.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Privacy.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Resilience.</a:t>
            </a:r>
          </a:p>
          <a:p>
            <a:pPr lvl="1"/>
            <a:r>
              <a:rPr lang="en-US" dirty="0" smtClean="0"/>
              <a:t>Energy.</a:t>
            </a:r>
          </a:p>
          <a:p>
            <a:r>
              <a:rPr lang="en-US" dirty="0" smtClean="0"/>
              <a:t>Connectivity:</a:t>
            </a:r>
          </a:p>
          <a:p>
            <a:pPr lvl="1"/>
            <a:r>
              <a:rPr lang="en-US" dirty="0" smtClean="0"/>
              <a:t>Use our phones as personal servers.</a:t>
            </a:r>
          </a:p>
          <a:p>
            <a:pPr lvl="1"/>
            <a:r>
              <a:rPr lang="en-US" dirty="0" smtClean="0"/>
              <a:t>With IPv6 (which includes mobile IP), no device will lose connection.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-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265</TotalTime>
  <Words>895</Words>
  <Application>Microsoft Office PowerPoint</Application>
  <PresentationFormat>On-screen Show (4:3)</PresentationFormat>
  <Paragraphs>203</Paragraphs>
  <Slides>27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Book</vt:lpstr>
      <vt:lpstr>Perpetua</vt:lpstr>
      <vt:lpstr>Wingdings 2</vt:lpstr>
      <vt:lpstr>Equity</vt:lpstr>
      <vt:lpstr>1_Equity</vt:lpstr>
      <vt:lpstr>PowerPoint Presentation</vt:lpstr>
      <vt:lpstr>DIAS: Decentralizing the Internet Application and Service</vt:lpstr>
      <vt:lpstr>Agenda</vt:lpstr>
      <vt:lpstr>Motivation - Before</vt:lpstr>
      <vt:lpstr>Motivation - Today</vt:lpstr>
      <vt:lpstr>The Big Story - DIAS</vt:lpstr>
      <vt:lpstr>DIAS Overview – Join w 8</vt:lpstr>
      <vt:lpstr>DIAS</vt:lpstr>
      <vt:lpstr>Mission - Vision</vt:lpstr>
      <vt:lpstr>Related Work</vt:lpstr>
      <vt:lpstr>Related Work - Decentralized Internet</vt:lpstr>
      <vt:lpstr>Related Work – Peer to peer</vt:lpstr>
      <vt:lpstr>Related Work – Data Replication</vt:lpstr>
      <vt:lpstr>Related Work – Connectivity and Reachability  </vt:lpstr>
      <vt:lpstr>DIAS Framework</vt:lpstr>
      <vt:lpstr>Building Blocks</vt:lpstr>
      <vt:lpstr>Connectivity and Reachability</vt:lpstr>
      <vt:lpstr>Naming and Management</vt:lpstr>
      <vt:lpstr>Communication Services</vt:lpstr>
      <vt:lpstr>Integration</vt:lpstr>
      <vt:lpstr>PowerPoint Presentation</vt:lpstr>
      <vt:lpstr>PowerPoint Presentation</vt:lpstr>
      <vt:lpstr>Demo</vt:lpstr>
      <vt:lpstr>PowerPoint Presentation</vt:lpstr>
      <vt:lpstr>Remaining Work</vt:lpstr>
      <vt:lpstr>Proposed Timeline</vt:lpstr>
      <vt:lpstr>References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91</cp:revision>
  <dcterms:created xsi:type="dcterms:W3CDTF">2014-03-12T16:46:38Z</dcterms:created>
  <dcterms:modified xsi:type="dcterms:W3CDTF">2014-03-12T21:55:51Z</dcterms:modified>
</cp:coreProperties>
</file>