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192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D34C-9D33-405E-BE49-C9D716376F0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EC680-AA31-4AC1-8066-43BFA5B9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1534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open-source server software, such as postfix, </a:t>
            </a:r>
            <a:r>
              <a:rPr lang="en-US" dirty="0" err="1" smtClean="0"/>
              <a:t>sendmail</a:t>
            </a:r>
            <a:r>
              <a:rPr lang="en-US" dirty="0" smtClean="0"/>
              <a:t>, apache,</a:t>
            </a:r>
          </a:p>
          <a:p>
            <a:r>
              <a:rPr lang="en-US" dirty="0" smtClean="0"/>
              <a:t>etc., which will provide the basis of our communication </a:t>
            </a:r>
            <a:r>
              <a:rPr lang="en-US" dirty="0" err="1" smtClean="0"/>
              <a:t>ser</a:t>
            </a:r>
            <a:r>
              <a:rPr lang="en-US" dirty="0" smtClean="0"/>
              <a:t>-</a:t>
            </a:r>
          </a:p>
          <a:p>
            <a:r>
              <a:rPr lang="en-US" dirty="0" smtClean="0"/>
              <a:t>vices.</a:t>
            </a:r>
          </a:p>
          <a:p>
            <a:endParaRPr lang="en-US" dirty="0" smtClean="0"/>
          </a:p>
          <a:p>
            <a:r>
              <a:rPr lang="en-US" dirty="0" smtClean="0"/>
              <a:t>full communication</a:t>
            </a:r>
          </a:p>
          <a:p>
            <a:r>
              <a:rPr lang="en-US" dirty="0" smtClean="0"/>
              <a:t>and service, which are even backwards compatible with the</a:t>
            </a:r>
          </a:p>
          <a:p>
            <a:r>
              <a:rPr lang="en-US" dirty="0" smtClean="0"/>
              <a:t>existing email and web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&amp; Motivation</a:t>
            </a:r>
          </a:p>
          <a:p>
            <a:r>
              <a:rPr lang="en-US" sz="2800" dirty="0" smtClean="0"/>
              <a:t>Related Work</a:t>
            </a:r>
          </a:p>
          <a:p>
            <a:r>
              <a:rPr lang="en-US" sz="2800" dirty="0" smtClean="0"/>
              <a:t>DIAS Overview</a:t>
            </a:r>
          </a:p>
          <a:p>
            <a:r>
              <a:rPr lang="en-US" sz="2800" dirty="0" smtClean="0"/>
              <a:t>DIAS Framework</a:t>
            </a:r>
          </a:p>
          <a:p>
            <a:r>
              <a:rPr lang="en-US" sz="2800" dirty="0" smtClean="0"/>
              <a:t>Progress</a:t>
            </a:r>
          </a:p>
          <a:p>
            <a:r>
              <a:rPr lang="en-US" sz="2800" dirty="0" smtClean="0"/>
              <a:t>Remaining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r>
              <a:rPr lang="en-US" dirty="0"/>
              <a:t>How do we ensure reachability? </a:t>
            </a:r>
          </a:p>
          <a:p>
            <a:r>
              <a:rPr lang="en-US" dirty="0"/>
              <a:t>What happens if the cellphone loses connectivity? </a:t>
            </a:r>
          </a:p>
          <a:p>
            <a:r>
              <a:rPr lang="en-US" dirty="0"/>
              <a:t>What if it is lost/broken/stolen? </a:t>
            </a:r>
          </a:p>
          <a:p>
            <a:r>
              <a:rPr lang="en-US" i="1" dirty="0"/>
              <a:t>Redundancy</a:t>
            </a:r>
          </a:p>
          <a:p>
            <a:pPr lvl="1"/>
            <a:r>
              <a:rPr lang="en-US" dirty="0"/>
              <a:t>Uptime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991600" y="838200"/>
            <a:ext cx="8458200" cy="548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Connectivity &amp; </a:t>
            </a:r>
            <a:r>
              <a:rPr lang="en-US" sz="2400" b="1" dirty="0" smtClean="0">
                <a:solidFill>
                  <a:schemeClr val="bg1"/>
                </a:solidFill>
              </a:rPr>
              <a:t>Reachability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Failover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Email and Web services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Building Blocks</a:t>
            </a:r>
            <a:endParaRPr lang="en-US" sz="28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290858" y="1381780"/>
            <a:ext cx="316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New Applications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1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 [].</a:t>
            </a:r>
          </a:p>
          <a:p>
            <a:r>
              <a:rPr lang="en-US" dirty="0" smtClean="0"/>
              <a:t>We utilize a VPN server , </a:t>
            </a:r>
            <a:r>
              <a:rPr lang="en-US" dirty="0" err="1" smtClean="0"/>
              <a:t>OpenVPN</a:t>
            </a:r>
            <a:r>
              <a:rPr lang="en-US" dirty="0" smtClean="0"/>
              <a:t> []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05800" y="1219200"/>
            <a:ext cx="7772400" cy="45720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As discussed in</a:t>
            </a:r>
          </a:p>
          <a:p>
            <a:r>
              <a:rPr lang="en-US" smtClean="0"/>
              <a:t>Section II-C, existing work has already addressed, and largely</a:t>
            </a:r>
          </a:p>
          <a:p>
            <a:r>
              <a:rPr lang="en-US" smtClean="0"/>
              <a:t>solved, this issue, thus it will not be our focus. Unfortunately</a:t>
            </a:r>
          </a:p>
          <a:p>
            <a:r>
              <a:rPr lang="en-US" smtClean="0"/>
              <a:t>these methods have not been widely deployed, are blocked, or</a:t>
            </a:r>
          </a:p>
          <a:p>
            <a:r>
              <a:rPr lang="en-US" smtClean="0"/>
              <a:t>have only been tested in lab settings. To bypass this challenge,</a:t>
            </a:r>
          </a:p>
          <a:p>
            <a:r>
              <a:rPr lang="en-US" smtClean="0"/>
              <a:t>we intend to use a VPN server, such as OpenVPN [22],</a:t>
            </a:r>
          </a:p>
          <a:p>
            <a:r>
              <a:rPr lang="en-US" smtClean="0"/>
              <a:t>running on an RECG lab server to allocate static public IPs to</a:t>
            </a:r>
          </a:p>
          <a:p>
            <a:r>
              <a:rPr lang="en-US" smtClean="0"/>
              <a:t>our devices. </a:t>
            </a:r>
          </a:p>
          <a:p>
            <a:r>
              <a:rPr lang="en-US" smtClean="0"/>
              <a:t>devices to be</a:t>
            </a:r>
          </a:p>
          <a:p>
            <a:r>
              <a:rPr lang="en-US" smtClean="0"/>
              <a:t>publicly accessible, as well as provide a reliable way for them</a:t>
            </a:r>
          </a:p>
          <a:p>
            <a:r>
              <a:rPr lang="en-US" smtClean="0"/>
              <a:t>to communicate with each other.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9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0010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Conventional DNS provides human friendly names as well as domain management, and, in</a:t>
            </a:r>
          </a:p>
          <a:p>
            <a:r>
              <a:rPr lang="en-US" smtClean="0"/>
              <a:t>more advanced systems can also provide load-balancing and failover.</a:t>
            </a:r>
          </a:p>
          <a:p>
            <a:r>
              <a:rPr lang="en-US" smtClean="0"/>
              <a:t>In our architecture we will additionally use it help specify our personal ”‘mini-clusters”’ and failover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5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</TotalTime>
  <Words>572</Words>
  <Application>Microsoft Office PowerPoint</Application>
  <PresentationFormat>On-screen Show (4:3)</PresentationFormat>
  <Paragraphs>110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DIAS: Decentralizing the Internet Application and Service</vt:lpstr>
      <vt:lpstr>Agenda</vt:lpstr>
      <vt:lpstr>PowerPoint Presentation</vt:lpstr>
      <vt:lpstr>Motivation</vt:lpstr>
      <vt:lpstr>Related Work</vt:lpstr>
      <vt:lpstr>DIAS Overview</vt:lpstr>
      <vt:lpstr>DIAS Framework</vt:lpstr>
      <vt:lpstr>Connectivity and Reachability</vt:lpstr>
      <vt:lpstr>Naming and Management</vt:lpstr>
      <vt:lpstr>Communication Services</vt:lpstr>
      <vt:lpstr>Progress and Findings</vt:lpstr>
      <vt:lpstr>Remaining Work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Adriana Flores</cp:lastModifiedBy>
  <cp:revision>17</cp:revision>
  <dcterms:created xsi:type="dcterms:W3CDTF">2014-03-12T16:46:38Z</dcterms:created>
  <dcterms:modified xsi:type="dcterms:W3CDTF">2014-03-12T19:00:45Z</dcterms:modified>
</cp:coreProperties>
</file>