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bF3+Lyda61Hw+tORDK7DcuGT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434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7570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84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66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555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71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49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048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134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332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385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568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294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7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6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7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8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8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9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0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1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2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2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3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4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5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733054" y="2075767"/>
            <a:ext cx="51368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647463" y="2840259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ADSO Nocturno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/>
        </p:nvSpPr>
        <p:spPr>
          <a:xfrm>
            <a:off x="1747397" y="1968765"/>
            <a:ext cx="55916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Técnico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954674" y="144887"/>
            <a:ext cx="43894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954674" y="1227522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990199" y="1970131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Enlace de acceso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990199" y="2399650"/>
            <a:ext cx="5936906" cy="6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https://docs.google.com/document/d/1DSU4sh-FcAjyF0wxtF1j9UcT_u6WtmC5/edit?usp=sharing&amp;ouid=115103735970525654818&amp;rtpof=true&amp;sd=true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Nombre del proyecto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1721" y="2178936"/>
            <a:ext cx="3122025" cy="146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Paz y Salvo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FUNCIONARIOS CEET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553338" y="162651"/>
            <a:ext cx="401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" descr="Logotip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5346" y="1445611"/>
            <a:ext cx="267377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Presentación final proyecto ADSO 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Jeison Arevalo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Maycol Tejada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Brayan Hernandez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Edgar Hernandez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1747397" y="1968765"/>
            <a:ext cx="5675958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553338" y="162651"/>
            <a:ext cx="401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954671" y="1826291"/>
            <a:ext cx="6694481" cy="54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y desarrollar una solución para el formulario de paz y salvo aplicando un modelo de desarrollo y gestión de la aplicación WEB para l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 empresa Be Yonder Colombia</a:t>
            </a:r>
            <a:r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487838" y="162651"/>
            <a:ext cx="46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/>
        </p:nvSpPr>
        <p:spPr>
          <a:xfrm>
            <a:off x="954671" y="1826291"/>
            <a:ext cx="6694481" cy="80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Automatizar la generación de certificados de paz y salvo, siguiendo los lineamientos propuestos por la metodología propia para el aseguramiento de la calidad.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897123" y="2811064"/>
            <a:ext cx="6694481" cy="67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2. Reducir costos en papel y tiempos de desplazamiento.</a:t>
            </a:r>
            <a:endParaRPr sz="1800" b="0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954672" y="3447253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3. Realizar pruebas del sistema para verificar su funcionamiento y corregir los errores encontrados.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814191" y="2005276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Para llevar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 cabo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ciertas actividades tales como retiros o ingresos en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la empresa Be Yonder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, usualmente es requerido un certificado de paz y salvo, el cual da el visto bueno a los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empleados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. Este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trámite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generalmente causa demora tanto para los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empleados,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 ya que el proceso para expedirlo por lo regular es manual y se hace necesario presentarse en cada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que puede llegar a estar involucrada para conseguir una firma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Todo esto genera altos costos y demoras en la expedición de dicho formulario.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990198" y="2502826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tiene como objetivo llegar a la implementación a nivel de prueba de la solución desarrollada para la generación del certificado de paz y salvo, realizando las correcciones a los  posibles errores que se </a:t>
            </a:r>
            <a:r>
              <a:rPr lang="es-ES" sz="1800"/>
              <a:t>presenten</a:t>
            </a: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el fin de lograr que el sistema cumpla con las políticas de calidad propuestas.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834626" y="1627632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Dar solución a este problema es una buena oportunidad para desarrollar una aplicación eficiente para el proceso de expedición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paz y salvo. Además brinda condiciones para la aplicación de un modelo de desarrollo y gestión de software que asegure la calidad del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proceso.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Se propone crear una aplicación para la gestión del paz y salvo de manera que pueda llegar a utilizarse en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la empresa Be Yonder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, disfrutando a su vez de la adaptabilidad y acoplamiento a las condiciones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específicas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en las cuales se quiera implementar.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Se ofrece una alternativa al proceso tradicional que presume la posibilidad de un manejo eficaz de procesos.</a:t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Presentación en pantalla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Cuenta Microsoft</cp:lastModifiedBy>
  <cp:revision>1</cp:revision>
  <dcterms:modified xsi:type="dcterms:W3CDTF">2023-12-06T03:17:31Z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2022-11-22T00:29:12Z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53346663-cdc6-45fe-8dfd-ea6564d44811</vt:lpwstr>
  </property>
  <property fmtid="{D5CDD505-2E9C-101B-9397-08002B2CF9AE}" pid="8" name="MSIP_Label_1299739c-ad3d-4908-806e-4d91151a6e13_ContentBits">
    <vt:lpwstr>0</vt:lpwstr>
  </property>
</Properties>
</file>