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bF3+Lyda61Hw+tORDK7DcuGTJ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96980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" name="Google Shape;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3812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5027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623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1590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9091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3583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7102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975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7774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9113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2657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2609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601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6121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7507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362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7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4" y="0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B">
  <p:cSld name="ESQUEMA GRAL 2B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6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3">
  <p:cSld name="CAPÍTULO ESTILO 3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37" descr="Sin título9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ESTILO 3">
  <p:cSld name="SECCIÓN ESTILO 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38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8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2">
  <p:cSld name="PORTADA ESTILO 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9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1">
  <p:cSld name="CAPÍTULO ESTILO 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0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2">
  <p:cSld name="CAPÍTULO ESTILO 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1" descr="Sin título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2">
  <p:cSld name="SECCIÓN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2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2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endParaRPr sz="8000" b="1" i="0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3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ENERAL">
  <p:cSld name="ESQUEMA GENERAL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4" descr="Sin título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6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">
  <p:cSld name="ESQUEMA GRAL 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35" descr="Sin título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hyperlink" Target="about:blank" TargetMode="Externa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hyperlink" Target="https://docs.google.com/spreadsheets/d/11zjae7X9Roh6PbaeOecaLwFbglGpF-9z/edit?usp=share_link&amp;ouid=115103735970525654818&amp;rtpof=true&amp;sd=true" TargetMode="Externa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/>
        </p:nvSpPr>
        <p:spPr>
          <a:xfrm>
            <a:off x="733054" y="2075767"/>
            <a:ext cx="513680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Presentación proyecto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647463" y="2840259"/>
            <a:ext cx="37078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ADSO Nocturno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/>
        </p:nvSpPr>
        <p:spPr>
          <a:xfrm>
            <a:off x="1747397" y="1968765"/>
            <a:ext cx="559167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Componente</a:t>
            </a:r>
            <a:r>
              <a:rPr lang="es-E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Técnico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721" y="1958193"/>
            <a:ext cx="2413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/>
          <p:nvPr/>
        </p:nvSpPr>
        <p:spPr>
          <a:xfrm>
            <a:off x="954674" y="144887"/>
            <a:ext cx="438948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Técnicas de levantamiento de información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954674" y="1227522"/>
            <a:ext cx="48974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Técnicas de levantamiento de información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1"/>
          <p:cNvSpPr txBox="1"/>
          <p:nvPr/>
        </p:nvSpPr>
        <p:spPr>
          <a:xfrm>
            <a:off x="990199" y="1970131"/>
            <a:ext cx="25912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Enlace de acceso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 txBox="1"/>
          <p:nvPr/>
        </p:nvSpPr>
        <p:spPr>
          <a:xfrm>
            <a:off x="990199" y="2399650"/>
            <a:ext cx="5936906" cy="62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https://docs.google.com/document/d/1DSU4sh-FcAjyF0wxtF1j9UcT_u6WtmC5/edit?usp=sharing&amp;ouid=115103735970525654818&amp;rtpof=true&amp;sd=true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721" y="1958193"/>
            <a:ext cx="2413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2"/>
          <p:cNvSpPr txBox="1"/>
          <p:nvPr/>
        </p:nvSpPr>
        <p:spPr>
          <a:xfrm>
            <a:off x="954674" y="144887"/>
            <a:ext cx="43894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BPMN</a:t>
            </a:r>
            <a:r>
              <a:rPr lang="es-ES" sz="20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2"/>
          <p:cNvSpPr txBox="1"/>
          <p:nvPr/>
        </p:nvSpPr>
        <p:spPr>
          <a:xfrm>
            <a:off x="342149" y="1258922"/>
            <a:ext cx="489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Mapa de procesos</a:t>
            </a:r>
            <a:r>
              <a:rPr lang="es-ES" sz="2000" b="1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(BPMN)</a:t>
            </a:r>
            <a:r>
              <a:rPr lang="es-ES" sz="20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2"/>
          <p:cNvSpPr txBox="1"/>
          <p:nvPr/>
        </p:nvSpPr>
        <p:spPr>
          <a:xfrm>
            <a:off x="636150" y="1996300"/>
            <a:ext cx="80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https://drive.google.com/file/d/1tL54Rzzw5uT2Ow2uSsYlzKkNmQEHdk45/view?usp=share_link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/>
        </p:nvSpPr>
        <p:spPr>
          <a:xfrm>
            <a:off x="602387" y="177158"/>
            <a:ext cx="2812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721" y="1958193"/>
            <a:ext cx="2413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3"/>
          <p:cNvSpPr txBox="1"/>
          <p:nvPr/>
        </p:nvSpPr>
        <p:spPr>
          <a:xfrm>
            <a:off x="954674" y="144887"/>
            <a:ext cx="43894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Informe de requerimientos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3"/>
          <p:cNvSpPr txBox="1"/>
          <p:nvPr/>
        </p:nvSpPr>
        <p:spPr>
          <a:xfrm>
            <a:off x="954674" y="991647"/>
            <a:ext cx="561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sng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Informe de Requerimientos (Historias de usuario)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3"/>
          <p:cNvSpPr txBox="1"/>
          <p:nvPr/>
        </p:nvSpPr>
        <p:spPr>
          <a:xfrm>
            <a:off x="990199" y="1327530"/>
            <a:ext cx="2591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Funcionales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475" y="1628918"/>
            <a:ext cx="7593708" cy="284240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3"/>
          <p:cNvSpPr txBox="1"/>
          <p:nvPr/>
        </p:nvSpPr>
        <p:spPr>
          <a:xfrm>
            <a:off x="110253" y="4527900"/>
            <a:ext cx="896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https://docs.google.com/spreadsheets/d/1zhVNmRHh5GIrdfZoqAQ6DFRvL3nPp0N_/edit?usp=share_link&amp;ouid=115103735970525654818&amp;rtpof=true&amp;sd=true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/>
        </p:nvSpPr>
        <p:spPr>
          <a:xfrm>
            <a:off x="602387" y="177158"/>
            <a:ext cx="2812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721" y="1958193"/>
            <a:ext cx="2413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4"/>
          <p:cNvSpPr txBox="1"/>
          <p:nvPr/>
        </p:nvSpPr>
        <p:spPr>
          <a:xfrm>
            <a:off x="954674" y="144887"/>
            <a:ext cx="43894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Informe de requerimientos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954674" y="1051547"/>
            <a:ext cx="577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Informe de Requerimientos (Historias de usuario)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997949" y="1358555"/>
            <a:ext cx="2591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No funcionales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821" y="1647809"/>
            <a:ext cx="5729218" cy="294764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4"/>
          <p:cNvSpPr txBox="1"/>
          <p:nvPr/>
        </p:nvSpPr>
        <p:spPr>
          <a:xfrm>
            <a:off x="-90575" y="45279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https://docs.google.com/spreadsheets/d/1zhVNmRHh5GIrdfZoqAQ6DFRvL3nPp0N_/edit?usp=share_link&amp;ouid=115103735970525654818&amp;rtpof=true&amp;sd=true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721" y="1958193"/>
            <a:ext cx="2413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5"/>
          <p:cNvSpPr txBox="1"/>
          <p:nvPr/>
        </p:nvSpPr>
        <p:spPr>
          <a:xfrm>
            <a:off x="954674" y="144887"/>
            <a:ext cx="43894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Casos de uso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954674" y="1227522"/>
            <a:ext cx="48974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s-ES" sz="20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UML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990199" y="1552505"/>
            <a:ext cx="25912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StarUml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990199" y="2106234"/>
            <a:ext cx="25912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General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990199" y="2444788"/>
            <a:ext cx="25912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Usuario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990199" y="2783342"/>
            <a:ext cx="25912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3417113" y="2185704"/>
            <a:ext cx="484496" cy="218364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aquí</a:t>
            </a:r>
            <a:endParaRPr sz="14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3403416" y="2503952"/>
            <a:ext cx="484496" cy="218364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aquí</a:t>
            </a:r>
            <a:endParaRPr sz="11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3408638" y="2854524"/>
            <a:ext cx="484496" cy="218364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B46D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aquí</a:t>
            </a:r>
            <a:endParaRPr sz="11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"/>
          <p:cNvSpPr txBox="1"/>
          <p:nvPr/>
        </p:nvSpPr>
        <p:spPr>
          <a:xfrm>
            <a:off x="954673" y="4179121"/>
            <a:ext cx="48974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lang="es-ES" sz="20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Formato casos de uso extendido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5" descr="Resultado de imagen para documento icono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4887829" y="4183909"/>
            <a:ext cx="395321" cy="395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/>
          <p:nvPr/>
        </p:nvSpPr>
        <p:spPr>
          <a:xfrm>
            <a:off x="954674" y="144887"/>
            <a:ext cx="37549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Nombre del proyecto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1101721" y="2178936"/>
            <a:ext cx="3122025" cy="1464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Paz y Salvo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FUNCIONARIOS CEET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s-E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721" y="1963366"/>
            <a:ext cx="265430" cy="4191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/>
          <p:nvPr/>
        </p:nvSpPr>
        <p:spPr>
          <a:xfrm>
            <a:off x="553338" y="162651"/>
            <a:ext cx="4013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A.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2" descr="Logotip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5346" y="1445611"/>
            <a:ext cx="2673773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/>
          <p:nvPr/>
        </p:nvSpPr>
        <p:spPr>
          <a:xfrm>
            <a:off x="733054" y="2165559"/>
            <a:ext cx="443242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Presentación final proyecto ADSO </a:t>
            </a:r>
            <a:endParaRPr sz="2800" b="1" i="0" u="none" strike="noStrike" cap="none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ES" sz="28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Jeison Arevalo</a:t>
            </a:r>
            <a:endParaRPr sz="2800" b="1" i="0" u="none" strike="noStrike" cap="none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ES" sz="28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Maycol Tejada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ES" sz="28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Brayan Hernandez</a:t>
            </a:r>
            <a:endParaRPr sz="2800" b="1" i="0" u="none" strike="noStrike" cap="none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ES" sz="28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Edgar Hernandez</a:t>
            </a:r>
            <a:endParaRPr sz="2800" b="1" i="0" u="none" strike="noStrike" cap="none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/>
        </p:nvSpPr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1747397" y="1968765"/>
            <a:ext cx="5675958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Componente Metodológico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/>
          <p:nvPr/>
        </p:nvSpPr>
        <p:spPr>
          <a:xfrm>
            <a:off x="954674" y="144887"/>
            <a:ext cx="37549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Objetivo General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"/>
          <p:cNvSpPr txBox="1"/>
          <p:nvPr/>
        </p:nvSpPr>
        <p:spPr>
          <a:xfrm>
            <a:off x="553338" y="162651"/>
            <a:ext cx="4013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B.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 txBox="1"/>
          <p:nvPr/>
        </p:nvSpPr>
        <p:spPr>
          <a:xfrm>
            <a:off x="954675" y="1227522"/>
            <a:ext cx="25912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Objetivo General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"/>
          <p:cNvSpPr txBox="1"/>
          <p:nvPr/>
        </p:nvSpPr>
        <p:spPr>
          <a:xfrm>
            <a:off x="954671" y="1826291"/>
            <a:ext cx="6694481" cy="546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Analizar y desarrollar una solución para el formulario de paz y salvo aplicando un modelo de desarrollo y gestión de la aplicación WEB para l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a empresa Be Yonder Colombia</a:t>
            </a:r>
            <a:r>
              <a:rPr lang="es-E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721" y="1963366"/>
            <a:ext cx="265430" cy="4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/>
        </p:nvSpPr>
        <p:spPr>
          <a:xfrm>
            <a:off x="954674" y="144887"/>
            <a:ext cx="37549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Objetivos Específicos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6"/>
          <p:cNvSpPr txBox="1"/>
          <p:nvPr/>
        </p:nvSpPr>
        <p:spPr>
          <a:xfrm>
            <a:off x="487838" y="162651"/>
            <a:ext cx="466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6"/>
          <p:cNvSpPr txBox="1"/>
          <p:nvPr/>
        </p:nvSpPr>
        <p:spPr>
          <a:xfrm>
            <a:off x="954675" y="1227522"/>
            <a:ext cx="25912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721" y="1963366"/>
            <a:ext cx="265430" cy="4191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6"/>
          <p:cNvSpPr txBox="1"/>
          <p:nvPr/>
        </p:nvSpPr>
        <p:spPr>
          <a:xfrm>
            <a:off x="954671" y="1826291"/>
            <a:ext cx="6694481" cy="808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Automatizar la generación de certificados de paz y salvo, siguiendo los lineamientos propuestos por la metodología propia para el aseguramiento de la calidad.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"/>
          <p:cNvSpPr txBox="1"/>
          <p:nvPr/>
        </p:nvSpPr>
        <p:spPr>
          <a:xfrm>
            <a:off x="897123" y="2811064"/>
            <a:ext cx="6694481" cy="676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2. Reducir costos en papel y tiempos de desplazamiento.</a:t>
            </a:r>
            <a:endParaRPr sz="1800" b="0" i="0" u="none" strike="noStrike" cap="none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6"/>
          <p:cNvSpPr txBox="1"/>
          <p:nvPr/>
        </p:nvSpPr>
        <p:spPr>
          <a:xfrm>
            <a:off x="954672" y="3447253"/>
            <a:ext cx="6694481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3. Realizar pruebas del sistema para verificar su funcionamiento y corregir los errores encontrados.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/>
        </p:nvSpPr>
        <p:spPr>
          <a:xfrm>
            <a:off x="954674" y="144887"/>
            <a:ext cx="37549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7"/>
          <p:cNvSpPr txBox="1"/>
          <p:nvPr/>
        </p:nvSpPr>
        <p:spPr>
          <a:xfrm>
            <a:off x="553338" y="172483"/>
            <a:ext cx="2812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7"/>
          <p:cNvSpPr txBox="1"/>
          <p:nvPr/>
        </p:nvSpPr>
        <p:spPr>
          <a:xfrm>
            <a:off x="954675" y="1227522"/>
            <a:ext cx="43449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"/>
          <p:cNvSpPr txBox="1"/>
          <p:nvPr/>
        </p:nvSpPr>
        <p:spPr>
          <a:xfrm>
            <a:off x="814191" y="2005276"/>
            <a:ext cx="6694481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Para llevar 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a cabo</a:t>
            </a: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ciertas actividades tales como retiros o ingresos en 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la empresa Be Yonder</a:t>
            </a: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, usualmente es requerido un certificado de paz y salvo, el cual da el visto bueno a los 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empleados</a:t>
            </a: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. Este 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trámite</a:t>
            </a: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generalmente causa demora tanto para los 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empleados,</a:t>
            </a: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 ya que el proceso para expedirlo por lo regular es manual y se hace necesario presentarse en cada 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dependencia</a:t>
            </a: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que puede llegar a estar involucrada para conseguir una firma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Todo esto genera altos costos y demoras en la expedición de dicho formulario.</a:t>
            </a:r>
            <a:endParaRPr/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721" y="1963366"/>
            <a:ext cx="265430" cy="4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/>
        </p:nvSpPr>
        <p:spPr>
          <a:xfrm>
            <a:off x="954674" y="144887"/>
            <a:ext cx="37549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8"/>
          <p:cNvSpPr txBox="1"/>
          <p:nvPr/>
        </p:nvSpPr>
        <p:spPr>
          <a:xfrm>
            <a:off x="553338" y="172483"/>
            <a:ext cx="2812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8"/>
          <p:cNvSpPr txBox="1"/>
          <p:nvPr/>
        </p:nvSpPr>
        <p:spPr>
          <a:xfrm>
            <a:off x="954675" y="1227522"/>
            <a:ext cx="43449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8"/>
          <p:cNvSpPr txBox="1"/>
          <p:nvPr/>
        </p:nvSpPr>
        <p:spPr>
          <a:xfrm>
            <a:off x="990198" y="2502826"/>
            <a:ext cx="6694481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proyecto tiene como objetivo llegar a la implementación a nivel de prueba de la solución desarrollada para la generación del certificado de paz y salvo, realizando las correcciones a los  posibles errores que se </a:t>
            </a:r>
            <a:r>
              <a:rPr lang="es-ES" sz="1800"/>
              <a:t>presenten</a:t>
            </a:r>
            <a:r>
              <a:rPr lang="es-E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el fin de lograr que el sistema cumpla con las políticas de calidad propuestas.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721" y="1963366"/>
            <a:ext cx="265430" cy="4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/>
        </p:nvSpPr>
        <p:spPr>
          <a:xfrm>
            <a:off x="954674" y="144887"/>
            <a:ext cx="37549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9"/>
          <p:cNvSpPr txBox="1"/>
          <p:nvPr/>
        </p:nvSpPr>
        <p:spPr>
          <a:xfrm>
            <a:off x="553338" y="172483"/>
            <a:ext cx="2812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E8E6E8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778" y="510490"/>
            <a:ext cx="217898" cy="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9"/>
          <p:cNvSpPr txBox="1"/>
          <p:nvPr/>
        </p:nvSpPr>
        <p:spPr>
          <a:xfrm>
            <a:off x="954675" y="1227522"/>
            <a:ext cx="43449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834626" y="1627632"/>
            <a:ext cx="6694481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Dar solución a este problema es una buena oportunidad para desarrollar una aplicación eficiente para el proceso de expedición 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paz y salvo. Además brinda condiciones para la aplicación de un modelo de desarrollo y gestión de software que asegure la calidad del 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proceso.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Se propone crear una aplicación para la gestión del paz y salvo de manera que pueda llegar a utilizarse en 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la empresa Be Yonder</a:t>
            </a: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, disfrutando a su vez de la adaptabilidad y acoplamiento a las condiciones </a:t>
            </a:r>
            <a:r>
              <a:rPr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específicas</a:t>
            </a: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en las cuales se quiera implementar.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Se ofrece una alternativa al proceso tradicional que presume la posibilidad de un manejo eficaz de procesos.</a:t>
            </a:r>
            <a:endParaRPr/>
          </a:p>
        </p:txBody>
      </p:sp>
      <p:pic>
        <p:nvPicPr>
          <p:cNvPr id="113" name="Google Shape;11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721" y="1963366"/>
            <a:ext cx="265430" cy="4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Presentación en pantalla (16:9)</PresentationFormat>
  <Paragraphs>68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Noto Sans Symbols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Cuenta Microsoft</cp:lastModifiedBy>
  <cp:revision>1</cp:revision>
  <dcterms:modified xsi:type="dcterms:W3CDTF">2023-12-06T03:23:11Z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SetDate">
    <vt:lpwstr>2022-11-22T00:29:12Z</vt:lpwstr>
  </property>
  <property fmtid="{D5CDD505-2E9C-101B-9397-08002B2CF9AE}" pid="4" name="MSIP_Label_1299739c-ad3d-4908-806e-4d91151a6e13_Method">
    <vt:lpwstr>Standard</vt:lpwstr>
  </property>
  <property fmtid="{D5CDD505-2E9C-101B-9397-08002B2CF9AE}" pid="5" name="MSIP_Label_1299739c-ad3d-4908-806e-4d91151a6e13_Name">
    <vt:lpwstr>All Employees (Unrestricted)</vt:lpwstr>
  </property>
  <property fmtid="{D5CDD505-2E9C-101B-9397-08002B2CF9AE}" pid="6" name="MSIP_Label_1299739c-ad3d-4908-806e-4d91151a6e13_SiteId">
    <vt:lpwstr>cbc2c381-2f2e-4d93-91d1-506c9316ace7</vt:lpwstr>
  </property>
  <property fmtid="{D5CDD505-2E9C-101B-9397-08002B2CF9AE}" pid="7" name="MSIP_Label_1299739c-ad3d-4908-806e-4d91151a6e13_ActionId">
    <vt:lpwstr>53346663-cdc6-45fe-8dfd-ea6564d44811</vt:lpwstr>
  </property>
  <property fmtid="{D5CDD505-2E9C-101B-9397-08002B2CF9AE}" pid="8" name="MSIP_Label_1299739c-ad3d-4908-806e-4d91151a6e13_ContentBits">
    <vt:lpwstr>0</vt:lpwstr>
  </property>
</Properties>
</file>