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media8.wav" ContentType="audio/x-wav"/>
  <Override PartName="/ppt/media/media2.mp3" ContentType="application/vnd.sun.star.media"/>
  <Override PartName="/ppt/media/image3.png" ContentType="image/png"/>
  <Override PartName="/ppt/media/media4.m4a" ContentType="application/vnd.sun.star.media"/>
  <Override PartName="/ppt/media/image5.png" ContentType="image/png"/>
  <Override PartName="/ppt/media/media6.wav" ContentType="audio/x-wav"/>
  <Override PartName="/ppt/media/image7.png" ContentType="image/png"/>
  <Override PartName="/ppt/media/media10.wav" ContentType="audio/x-wav"/>
  <Override PartName="/ppt/media/image11.png" ContentType="image/png"/>
  <Override PartName="/ppt/media/media12.wav" ContentType="audio/x-wav"/>
  <Override PartName="/ppt/media/image13.png" ContentType="image/png"/>
  <Override PartName="/ppt/media/media14.wav" ContentType="audio/x-wav"/>
  <Override PartName="/ppt/media/image1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4120" cy="1212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EDA54A-EF8C-4541-9CA9-4480F8416D6C}" type="datetime">
              <a:rPr b="0" lang="en-US" sz="1000" spc="-1" strike="noStrike">
                <a:solidFill>
                  <a:srgbClr val="000000"/>
                </a:solidFill>
                <a:latin typeface="Corbel"/>
              </a:rPr>
              <a:t>3/15/21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976F6A-9F6D-452A-AB6D-44CE04D17D5C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video" Target="../media/media2.mp3"/><Relationship Id="rId2" Type="http://schemas.microsoft.com/office/2007/relationships/media" Target="../media/media2.mp3"/><Relationship Id="rId3" Type="http://schemas.openxmlformats.org/officeDocument/2006/relationships/image" Target="../media/image3.png"/><Relationship Id="rId4" Type="http://schemas.openxmlformats.org/officeDocument/2006/relationships/video" Target="../media/media4.m4a"/><Relationship Id="rId5" Type="http://schemas.microsoft.com/office/2007/relationships/media" Target="../media/media4.m4a"/><Relationship Id="rId6" Type="http://schemas.openxmlformats.org/officeDocument/2006/relationships/image" Target="../media/image5.png"/><Relationship Id="rId7" Type="http://schemas.openxmlformats.org/officeDocument/2006/relationships/audio" Target="../media/media6.wav"/><Relationship Id="rId8" Type="http://schemas.microsoft.com/office/2007/relationships/media" Target="../media/media6.wav"/><Relationship Id="rId9" Type="http://schemas.openxmlformats.org/officeDocument/2006/relationships/image" Target="../media/image7.png"/><Relationship Id="rId10" Type="http://schemas.openxmlformats.org/officeDocument/2006/relationships/audio" Target="../media/media8.wav"/><Relationship Id="rId11" Type="http://schemas.microsoft.com/office/2007/relationships/media" Target="../media/media8.wav"/><Relationship Id="rId12" Type="http://schemas.openxmlformats.org/officeDocument/2006/relationships/image" Target="../media/image9.png"/><Relationship Id="rId13" Type="http://schemas.openxmlformats.org/officeDocument/2006/relationships/audio" Target="../media/media10.wav"/><Relationship Id="rId14" Type="http://schemas.microsoft.com/office/2007/relationships/media" Target="../media/media10.wav"/><Relationship Id="rId15" Type="http://schemas.openxmlformats.org/officeDocument/2006/relationships/image" Target="../media/image11.png"/><Relationship Id="rId16" Type="http://schemas.openxmlformats.org/officeDocument/2006/relationships/audio" Target="../media/media12.wav"/><Relationship Id="rId17" Type="http://schemas.microsoft.com/office/2007/relationships/media" Target="../media/media12.wav"/><Relationship Id="rId18" Type="http://schemas.openxmlformats.org/officeDocument/2006/relationships/image" Target="../media/image13.png"/><Relationship Id="rId19" Type="http://schemas.openxmlformats.org/officeDocument/2006/relationships/audio" Target="../media/media14.wav"/><Relationship Id="rId20" Type="http://schemas.microsoft.com/office/2007/relationships/media" Target="../media/media14.wav"/><Relationship Id="rId21" Type="http://schemas.openxmlformats.org/officeDocument/2006/relationships/image" Target="../media/image15.png"/><Relationship Id="rId2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928240" y="9554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Microverse Shooter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515480" y="35715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1" lang="en-US" sz="2100" spc="-1" strike="noStrike">
                <a:solidFill>
                  <a:srgbClr val="000000"/>
                </a:solidFill>
                <a:latin typeface="Corbel"/>
              </a:rPr>
              <a:t>A 2021 Javascript Phaser game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725200" y="0"/>
            <a:ext cx="8574120" cy="1117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Basic Gameplay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2725200" y="1117440"/>
            <a:ext cx="8574120" cy="524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PC based web app</a:t>
            </a: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Players can gain points killing other enemies/players</a:t>
            </a: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Players and enemies can shoot lasers on each other, if they collide they both die</a:t>
            </a: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With each star collected or enemy killed your laser scale increases until you die and it resets to  the initial scale.</a:t>
            </a: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When you die your score is updated to the leaderboard</a:t>
            </a: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All enemies have the same purple look.</a:t>
            </a:r>
            <a:endParaRPr b="0" lang="en-US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The player movement is airplane based (up accelerate, left/right 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725200" y="0"/>
            <a:ext cx="8574120" cy="1117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Gameflow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2725200" y="1117440"/>
            <a:ext cx="8574120" cy="524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User visits the website</a:t>
            </a:r>
            <a:endParaRPr b="0" lang="en-US" sz="21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He receives a form to add a nickname.</a:t>
            </a:r>
            <a:endParaRPr b="0" lang="en-US" sz="21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They are redirected to the Menu scene where they can opt to play or see the high scores</a:t>
            </a:r>
            <a:endParaRPr b="0" lang="en-US" sz="21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If they select play they join the battle</a:t>
            </a:r>
            <a:endParaRPr b="0" lang="en-US" sz="21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If they select score 3 of the top high scores are displayed`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725200" y="0"/>
            <a:ext cx="8574120" cy="1117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Scenes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2725200" y="1265760"/>
            <a:ext cx="8574120" cy="5248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Get a form to request a nickname</a:t>
            </a:r>
            <a:endParaRPr b="0" lang="en-US" sz="21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Boot</a:t>
            </a:r>
            <a:endParaRPr b="0" lang="en-US" sz="21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Preloader</a:t>
            </a:r>
            <a:endParaRPr b="0" lang="en-US" sz="21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SceneMainMenu</a:t>
            </a:r>
            <a:endParaRPr b="0" lang="en-US" sz="21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MainScene</a:t>
            </a:r>
            <a:endParaRPr b="0" lang="en-US" sz="21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Corbe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GameOver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0" y="0"/>
            <a:ext cx="12191760" cy="1117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Sounds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graphicFrame>
        <p:nvGraphicFramePr>
          <p:cNvPr id="64" name="Table 2"/>
          <p:cNvGraphicFramePr/>
          <p:nvPr/>
        </p:nvGraphicFramePr>
        <p:xfrm>
          <a:off x="0" y="1265760"/>
          <a:ext cx="11299320" cy="360000"/>
        </p:xfrm>
        <a:graphic>
          <a:graphicData uri="http://schemas.openxmlformats.org/drawingml/2006/table">
            <a:tbl>
              <a:tblPr/>
              <a:tblGrid>
                <a:gridCol w="5649840"/>
                <a:gridCol w="5649840"/>
              </a:tblGrid>
              <a:tr h="0">
                <a:tc>
                  <a:txBody>
                    <a:bodyPr>
                      <a:noAutofit/>
                    </a:bodyPr>
                    <a:p>
                      <a:pPr marL="343080" indent="-342720">
                        <a:lnSpc>
                          <a:spcPct val="300000"/>
                        </a:lnSpc>
                        <a:spcBef>
                          <a:spcPts val="420"/>
                        </a:spcBef>
                        <a:spcAft>
                          <a:spcPts val="601"/>
                        </a:spcAft>
                        <a:buClr>
                          <a:srgbClr val="1287c3"/>
                        </a:buClr>
                        <a:buSzPct val="145000"/>
                        <a:buFont typeface="Arial"/>
                        <a:buChar char="•"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300000"/>
                        </a:lnSpc>
                        <a:spcBef>
                          <a:spcPts val="420"/>
                        </a:spcBef>
                        <a:spcAft>
                          <a:spcPts val="601"/>
                        </a:spcAft>
                        <a:buClr>
                          <a:srgbClr val="1287c3"/>
                        </a:buClr>
                        <a:buSzPct val="145000"/>
                        <a:buFont typeface="Arial"/>
                        <a:buChar char="•"/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Explosion</a:t>
                      </a:r>
                      <a:endParaRPr b="0" lang="en-US" sz="21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300000"/>
                        </a:lnSpc>
                        <a:spcBef>
                          <a:spcPts val="420"/>
                        </a:spcBef>
                        <a:spcAft>
                          <a:spcPts val="601"/>
                        </a:spcAft>
                        <a:buClr>
                          <a:srgbClr val="1287c3"/>
                        </a:buClr>
                        <a:buSzPct val="145000"/>
                        <a:buFont typeface="Arial"/>
                        <a:buChar char="•"/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Laser</a:t>
                      </a:r>
                      <a:endParaRPr b="0" lang="en-US" sz="21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300000"/>
                        </a:lnSpc>
                        <a:spcBef>
                          <a:spcPts val="420"/>
                        </a:spcBef>
                        <a:spcAft>
                          <a:spcPts val="601"/>
                        </a:spcAft>
                        <a:buClr>
                          <a:srgbClr val="1287c3"/>
                        </a:buClr>
                        <a:buSzPct val="145000"/>
                        <a:buFont typeface="Arial"/>
                        <a:buChar char="•"/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Background music 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343080" indent="-342720">
                        <a:lnSpc>
                          <a:spcPct val="300000"/>
                        </a:lnSpc>
                        <a:spcBef>
                          <a:spcPts val="420"/>
                        </a:spcBef>
                        <a:spcAft>
                          <a:spcPts val="601"/>
                        </a:spcAft>
                        <a:buClr>
                          <a:srgbClr val="1287c3"/>
                        </a:buClr>
                        <a:buSzPct val="145000"/>
                        <a:buFont typeface="Arial"/>
                        <a:buChar char="•"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300000"/>
                        </a:lnSpc>
                        <a:spcBef>
                          <a:spcPts val="420"/>
                        </a:spcBef>
                        <a:spcAft>
                          <a:spcPts val="601"/>
                        </a:spcAft>
                        <a:buClr>
                          <a:srgbClr val="1287c3"/>
                        </a:buClr>
                        <a:buSzPct val="145000"/>
                        <a:buFont typeface="Arial"/>
                        <a:buChar char="•"/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Button press.</a:t>
                      </a:r>
                      <a:endParaRPr b="0" lang="en-US" sz="21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300000"/>
                        </a:lnSpc>
                        <a:spcBef>
                          <a:spcPts val="420"/>
                        </a:spcBef>
                        <a:spcAft>
                          <a:spcPts val="601"/>
                        </a:spcAft>
                        <a:buClr>
                          <a:srgbClr val="1287c3"/>
                        </a:buClr>
                        <a:buSzPct val="145000"/>
                        <a:buFont typeface="Arial"/>
                        <a:buChar char="•"/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Corbel"/>
                        </a:rPr>
                        <a:t>Button Hover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65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2730600" y="498672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66" name="Picture 2" descr="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r:embed="rId5"/>
              </p:ext>
            </p:extLst>
          </p:nvPr>
        </p:nvPicPr>
        <p:blipFill>
          <a:blip r:embed="rId6"/>
        </p:blipFill>
        <p:spPr>
          <a:xfrm>
            <a:off x="2730600" y="389052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67" name="Picture 3" descr="">
            <a:hlinkClick r:id="" action="ppaction://media"/>
          </p:cNvPr>
          <p:cNvPicPr/>
          <p:nvPr>
            <a:audioFile r:link="rId7"/>
            <p:extLst>
              <p:ext uri="{DAA4B4D4-6D71-4841-9C94-3DE7FCFB9230}">
                <p14:media r:embed="rId8"/>
              </p:ext>
            </p:extLst>
          </p:nvPr>
        </p:nvPicPr>
        <p:blipFill>
          <a:blip r:embed="rId9"/>
        </p:blipFill>
        <p:spPr>
          <a:xfrm>
            <a:off x="2730600" y="273276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68" name="Picture 4" descr="">
            <a:hlinkClick r:id="" action="ppaction://media"/>
          </p:cNvPr>
          <p:cNvPicPr/>
          <p:nvPr>
            <a:audioFile r:link="rId10"/>
            <p:extLst>
              <p:ext uri="{DAA4B4D4-6D71-4841-9C94-3DE7FCFB9230}">
                <p14:media r:embed="rId11"/>
              </p:ext>
            </p:extLst>
          </p:nvPr>
        </p:nvPicPr>
        <p:blipFill>
          <a:blip r:embed="rId12"/>
        </p:blipFill>
        <p:spPr>
          <a:xfrm>
            <a:off x="2692440" y="167112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69" name="Picture 5" descr="">
            <a:hlinkClick r:id="" action="ppaction://media"/>
          </p:cNvPr>
          <p:cNvPicPr/>
          <p:nvPr>
            <a:audioFile r:link="rId13"/>
            <p:extLst>
              <p:ext uri="{DAA4B4D4-6D71-4841-9C94-3DE7FCFB9230}">
                <p14:media r:embed="rId14"/>
              </p:ext>
            </p:extLst>
          </p:nvPr>
        </p:nvPicPr>
        <p:blipFill>
          <a:blip r:embed="rId15"/>
        </p:blipFill>
        <p:spPr>
          <a:xfrm>
            <a:off x="8724960" y="1660680"/>
            <a:ext cx="609120" cy="609120"/>
          </a:xfrm>
          <a:prstGeom prst="rect">
            <a:avLst/>
          </a:prstGeom>
          <a:ln>
            <a:noFill/>
          </a:ln>
        </p:spPr>
      </p:pic>
      <p:sp>
        <p:nvSpPr>
          <p:cNvPr id="70" name="CustomShape 3"/>
          <p:cNvSpPr/>
          <p:nvPr/>
        </p:nvSpPr>
        <p:spPr>
          <a:xfrm>
            <a:off x="2155320" y="6172200"/>
            <a:ext cx="821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Open the Power Point version of the file (.pptx) if you want to listen the audio files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1" name="Picture 6" descr="">
            <a:hlinkClick r:id="" action="ppaction://media"/>
          </p:cNvPr>
          <p:cNvPicPr/>
          <p:nvPr>
            <a:audioFile r:link="rId16"/>
            <p:extLst>
              <p:ext uri="{DAA4B4D4-6D71-4841-9C94-3DE7FCFB9230}">
                <p14:media r:embed="rId17"/>
              </p:ext>
            </p:extLst>
          </p:nvPr>
        </p:nvPicPr>
        <p:blipFill>
          <a:blip r:embed="rId18"/>
        </p:blipFill>
        <p:spPr>
          <a:xfrm>
            <a:off x="8724960" y="2763720"/>
            <a:ext cx="609120" cy="609120"/>
          </a:xfrm>
          <a:prstGeom prst="rect">
            <a:avLst/>
          </a:prstGeom>
          <a:ln>
            <a:noFill/>
          </a:ln>
        </p:spPr>
      </p:pic>
      <p:pic>
        <p:nvPicPr>
          <p:cNvPr id="72" name="Picture 7" descr="">
            <a:hlinkClick r:id="" action="ppaction://media"/>
          </p:cNvPr>
          <p:cNvPicPr/>
          <p:nvPr>
            <a:audioFile r:link="rId19"/>
            <p:extLst>
              <p:ext uri="{DAA4B4D4-6D71-4841-9C94-3DE7FCFB9230}">
                <p14:media r:embed="rId20"/>
              </p:ext>
            </p:extLst>
          </p:nvPr>
        </p:nvPicPr>
        <p:blipFill>
          <a:blip r:embed="rId21"/>
        </p:blipFill>
        <p:spPr>
          <a:xfrm>
            <a:off x="8724960" y="3791880"/>
            <a:ext cx="609120" cy="60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33645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10" dur="611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14" dur="983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18" dur="1718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22" dur="896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26" dur="615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30" dur="1199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284</TotalTime>
  <Application>Neat_Office/6.2.8.2$Windows_x86 LibreOffice_project/</Application>
  <Words>421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2020-10-19T06:35:47Z</dcterms:created>
  <dc:creator>Ceamatu Cristian Viorel</dc:creator>
  <dc:description/>
  <dc:language>en-US</dc:language>
  <cp:lastModifiedBy/>
  <dcterms:modified xsi:type="dcterms:W3CDTF">2021-03-15T11:35:48Z</dcterms:modified>
  <cp:revision>23</cp:revision>
  <dc:subject/>
  <dc:title>Microverse Fights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7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