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0" r:id="rId6"/>
    <p:sldId id="304" r:id="rId7"/>
    <p:sldId id="299" r:id="rId8"/>
    <p:sldId id="302" r:id="rId9"/>
    <p:sldId id="303" r:id="rId10"/>
    <p:sldId id="288" r:id="rId11"/>
    <p:sldId id="30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5646" autoAdjust="0"/>
  </p:normalViewPr>
  <p:slideViewPr>
    <p:cSldViewPr snapToGrid="0">
      <p:cViewPr varScale="1">
        <p:scale>
          <a:sx n="62" d="100"/>
          <a:sy n="62" d="100"/>
        </p:scale>
        <p:origin x="464" y="4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79B74-EE8B-5AEC-0060-688678B3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983BA-09C6-4868-2206-05A6C11E3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88C03-3D6C-E127-E709-DE076D159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E9DC-B6F9-2862-804F-817500D68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3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C0D1-2C5F-B402-7DDC-0A8189D97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2F582-3EAB-A25D-A2FB-845A8B9DC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D83104-9EA0-32BC-7ED2-617BD9754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DA82-703B-D875-63BA-00EBEA72E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5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6F914-FB0A-BEC2-1052-5D78303B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68B3E-F584-D5CF-6AB2-3CB93E5BC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3B890-167A-F38F-D469-2FA5AF35E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9EEB-2242-FEB1-C79D-BE10BD0C0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8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F0E1-1AED-A07C-594A-79028622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B7C99-2170-8CEB-4B95-987E4FD43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EA707-28AC-A1A8-142C-9A6B8DC7C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B0F9-52E9-BEF5-5279-FEB9EB09C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4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8AFF2-1573-5024-C2E1-1A68096F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3D753-75DC-2153-9575-F48B69ED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103F7C-0D6E-DE00-7F30-52ADF6D89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28B2-A661-AFFD-9FCB-BD28A8761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8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033" y="723015"/>
            <a:ext cx="8229600" cy="3770854"/>
          </a:xfrm>
        </p:spPr>
        <p:txBody>
          <a:bodyPr/>
          <a:lstStyle/>
          <a:p>
            <a:r>
              <a:rPr lang="en-US" sz="5400" dirty="0"/>
              <a:t>Community Contribution Tutorial:</a:t>
            </a:r>
            <a:br>
              <a:rPr lang="en-US" sz="5400" dirty="0"/>
            </a:br>
            <a:r>
              <a:rPr lang="en-IN" sz="5400" dirty="0">
                <a:solidFill>
                  <a:schemeClr val="accent1"/>
                </a:solidFill>
              </a:rPr>
              <a:t>Insightful Explorer</a:t>
            </a:r>
            <a:br>
              <a:rPr lang="en-IN" sz="1800" dirty="0">
                <a:solidFill>
                  <a:schemeClr val="accent1"/>
                </a:solidFill>
              </a:rPr>
            </a:br>
            <a:br>
              <a:rPr lang="en-IN" sz="1800" dirty="0"/>
            </a:br>
            <a:r>
              <a:rPr lang="en-IN" sz="2400" dirty="0"/>
              <a:t>PRESENTED BY :</a:t>
            </a:r>
            <a:br>
              <a:rPr lang="en-IN" sz="2400" dirty="0"/>
            </a:br>
            <a:r>
              <a:rPr lang="en-IN" sz="2400" dirty="0"/>
              <a:t>RIDDHI DINESH OZA (RO2418) &amp; RAMON CUITAD (RC3714)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1199" cy="3332832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Interactive app, </a:t>
            </a:r>
            <a:r>
              <a:rPr lang="en-IN" sz="3200" b="1" dirty="0">
                <a:solidFill>
                  <a:schemeClr val="accent1"/>
                </a:solidFill>
              </a:rPr>
              <a:t>Insightful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Explorer</a:t>
            </a:r>
            <a:r>
              <a:rPr lang="en-US" sz="3200" dirty="0"/>
              <a:t>, to generate and visualize synthetic data.</a:t>
            </a:r>
          </a:p>
          <a:p>
            <a:pPr lvl="1"/>
            <a:r>
              <a:rPr lang="en-US" sz="3200" dirty="0"/>
              <a:t>Built using R’s shiny, </a:t>
            </a:r>
            <a:r>
              <a:rPr lang="en-US" sz="3200" dirty="0" err="1"/>
              <a:t>shinydashboard</a:t>
            </a:r>
            <a:r>
              <a:rPr lang="en-US" sz="3200" dirty="0"/>
              <a:t> and synthpop packages. </a:t>
            </a:r>
          </a:p>
          <a:p>
            <a:pPr lvl="1"/>
            <a:r>
              <a:rPr lang="en-US" sz="3200" dirty="0"/>
              <a:t>Customizable patient metrics, dynamic data visualization, and filtering options.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2B34-A5BE-58E6-65BC-8E351FFE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2E49-555C-0347-19BE-35D835EC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389" y="1371600"/>
            <a:ext cx="7082656" cy="4114800"/>
          </a:xfrm>
        </p:spPr>
        <p:txBody>
          <a:bodyPr/>
          <a:lstStyle/>
          <a:p>
            <a:pPr algn="ctr"/>
            <a:r>
              <a:rPr lang="en-US" dirty="0"/>
              <a:t>Steps to Develop </a:t>
            </a:r>
            <a:r>
              <a:rPr lang="en-IN" sz="6000" dirty="0">
                <a:solidFill>
                  <a:schemeClr val="accent1"/>
                </a:solidFill>
              </a:rPr>
              <a:t>Insightful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E8CF4-D564-31BE-9C53-964FBF1A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1BC7DE-B04F-C63F-0D24-6F03BC42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94" y="478465"/>
            <a:ext cx="9601200" cy="662846"/>
          </a:xfrm>
        </p:spPr>
        <p:txBody>
          <a:bodyPr/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Data Generation with Synthetic Columns</a:t>
            </a:r>
            <a:endParaRPr lang="en-US" sz="3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C87865-D450-A619-80FA-2B9A8AB2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3400" y="1456949"/>
            <a:ext cx="9965199" cy="4592975"/>
          </a:xfrm>
        </p:spPr>
      </p:pic>
    </p:spTree>
    <p:extLst>
      <p:ext uri="{BB962C8B-B14F-4D97-AF65-F5344CB8AC3E}">
        <p14:creationId xmlns:p14="http://schemas.microsoft.com/office/powerpoint/2010/main" val="35355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CD6C-2EDA-855C-5010-54433BCED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3E8890-45BC-06E8-8186-7D01033D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Data Exploration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847D4-DEB4-1364-B603-A3E86D84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99" y="2255700"/>
            <a:ext cx="9294201" cy="34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80C3A-D2B7-11A1-79E9-D092A5C4C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F79349-0FFA-CA12-0EDB-C1164962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Data Visualization Options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4AEBE-A8A8-EDBC-03AB-B7B0CDB5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1" y="2378006"/>
            <a:ext cx="10790838" cy="26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2537717"/>
            <a:ext cx="11842679" cy="1772292"/>
          </a:xfrm>
        </p:spPr>
        <p:txBody>
          <a:bodyPr/>
          <a:lstStyle/>
          <a:p>
            <a:pPr algn="ctr"/>
            <a:r>
              <a:rPr lang="en-US" dirty="0"/>
              <a:t>Let’s Walk Through </a:t>
            </a:r>
            <a:br>
              <a:rPr lang="en-US" dirty="0"/>
            </a:br>
            <a:r>
              <a:rPr lang="en-IN" sz="6000" dirty="0">
                <a:solidFill>
                  <a:schemeClr val="accent1"/>
                </a:solidFill>
              </a:rPr>
              <a:t>Insightful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04118-487B-CA5D-7358-0048806F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5A615-042F-5495-6E89-C3000584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Benefits to the Community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16A4-1868-6A2B-A451-8742CD2B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1199" cy="3332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Safe, accessible way to practice healthcare data analysis with synthetic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Enables data exploration without using real patient data, ensuring privacy.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Helps users understand data-driven insights, benefiting healthcare studies and practice.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244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57" y="714886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295</TotalTime>
  <Words>144</Words>
  <Application>Microsoft Office PowerPoint</Application>
  <PresentationFormat>Widescreen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Community Contribution Tutorial: Insightful Explorer  PRESENTED BY : RIDDHI DINESH OZA (RO2418) &amp; RAMON CUITAD (RC3714)</vt:lpstr>
      <vt:lpstr>Project Overview</vt:lpstr>
      <vt:lpstr>Steps to Develop Insightful Explorer</vt:lpstr>
      <vt:lpstr>Step 1: Data Generation with Synthetic Columns</vt:lpstr>
      <vt:lpstr>Step 2: Data Exploration</vt:lpstr>
      <vt:lpstr>Step 3: Data Visualization Options</vt:lpstr>
      <vt:lpstr>Let’s Walk Through  Insightful Explorer</vt:lpstr>
      <vt:lpstr>Benefits to the Community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Riddhi Oza</dc:creator>
  <cp:lastModifiedBy>Riddhi Oza</cp:lastModifiedBy>
  <cp:revision>3</cp:revision>
  <dcterms:created xsi:type="dcterms:W3CDTF">2024-11-06T23:46:20Z</dcterms:created>
  <dcterms:modified xsi:type="dcterms:W3CDTF">2024-11-07T05:25:17Z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