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0-8E4C-49AF-8D84-3A48E043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31FC-B771-4776-9484-BAA0BBAB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149B-8FC5-46DE-A59B-9790AE65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7045-BC12-4D49-BC7A-D4AE778C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609B-2C33-4070-9AB8-99EC1CB1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456A-163A-4082-8322-DCF5EA6C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8E86-BF71-4089-8871-373556A1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828D-BBCE-4709-A470-32000332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5F26-E835-400C-995A-4B1B3505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97FE-0A89-48F4-9B5D-BFDBC699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0579F-9387-4D8A-85F7-264D43BF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192-4BA9-4300-A6C9-8630B16E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0FF3-E886-493C-B6F5-0A716B3C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F8CD-3D4B-49B5-B8D0-AE1F778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A178-AA77-483A-A636-554B435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F6B1-8B1A-464D-877D-86FB57E7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8299-0F12-4BC7-A6B3-35147D48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8090-EB5E-4751-B6F9-9AE7643D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0D3B-AD41-4E48-9CE1-6ACE204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B50C-2212-448E-A4EA-714662B9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C958-2251-4547-8A92-04D7AE59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5DD9-BAD5-4D2A-ABB2-1D67B847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639D-5001-43CB-816C-108E6009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64B7-1366-4926-ABBF-210E33CF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7E1B-6EC2-4B42-A8F3-E96FB317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620B-B0FE-4763-AFFC-2EE272ED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66D9-6F62-43CC-89CB-1F359F1A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1CBB-DCDF-4930-B4D5-85AD1329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993D-34D1-4F52-B527-D23C510C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31E01-0BE4-4585-AF7B-5AEF012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093A-763E-41AB-8416-6C8FCD4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3B3-0177-4FD2-8DCC-9649333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AE927-6C78-420E-BC21-9FF886CA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5135-F171-47BA-908D-2AB08BF9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21F99-F193-4B20-9219-981BF9F68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49084-CBB9-4BDE-94DB-833DC7A02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A6354-E625-4D51-BC57-B4EEB40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EBBAC-C978-41B7-854B-25882648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3EDFD-7644-43BF-A1DA-73CCBA3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386-FD49-437A-8AB7-8A4EE8BB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3614-297E-4B11-ABF2-C4B8D268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34B7D-F51D-4E55-9BE2-632BD88C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2701-79A7-43F7-ADB7-E5ABACB7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DD7DB-2B6C-4447-91FD-A831E608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FA660-3D77-4A71-B295-D0A1D631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B65C-650F-4BB0-9690-21914400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A527-3AB3-48CF-B469-22BEA96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6C26-D25B-43B8-A23F-F734EE27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F665A-CE74-41BC-92E3-E702EB20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93A4-0F9D-4C2C-9A84-DF192CA2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95F27-9C7C-4DFA-84F9-4B394A8C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D070-1EA6-43F3-B68F-48F26BF2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5DF-C4F4-4E7E-A47A-0147E201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61E98-FA3A-42EA-B4DD-64D35CEF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C1B0-CF79-4752-8D39-7C8D18DC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229BF-7D33-4997-A98C-57220103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FEF8-4662-4921-8F53-F201322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ECD7D-2A05-4F56-A77B-C30E4580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B37EF-4DFC-4747-B570-CB857E81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C925-9827-4278-91C9-E24F1EBA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AE47-A4B0-4143-B6CA-3CF521379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86A5-CB45-4895-9FC7-AF24FF1BA6BC}" type="datetimeFigureOut">
              <a:rPr lang="en-US" smtClean="0"/>
              <a:t>19-Jan-25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45CD-7F15-46D0-AD2E-E9CF6635B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41DD-9E67-4408-9DBC-E1341A9E3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8F70-4C70-44E1-8B50-2C8A79C9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6BDCC-59C7-4F0C-B278-CA6B5F69F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805" y="763326"/>
            <a:ext cx="948389" cy="560941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27DC7-56EE-4717-A3C7-D599F17E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646" y="1612502"/>
            <a:ext cx="5271715" cy="500932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of 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BB2FF1-C7BC-4C11-AABF-FE4964A706F5}"/>
              </a:ext>
            </a:extLst>
          </p:cNvPr>
          <p:cNvCxnSpPr>
            <a:cxnSpLocks/>
          </p:cNvCxnSpPr>
          <p:nvPr/>
        </p:nvCxnSpPr>
        <p:spPr>
          <a:xfrm>
            <a:off x="3935896" y="1401793"/>
            <a:ext cx="4373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898843-9471-4FF4-A7FB-75AD66D57D44}"/>
              </a:ext>
            </a:extLst>
          </p:cNvPr>
          <p:cNvSpPr txBox="1"/>
          <p:nvPr/>
        </p:nvSpPr>
        <p:spPr>
          <a:xfrm>
            <a:off x="2079265" y="2324142"/>
            <a:ext cx="8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5G data can transfer faster than 4G. 5G allows us to upload videos faster than 4G. 5G data runs smoothly it doesn’t lags also gives a smooth and a better services than 4G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AC70A-7C9D-4E3B-8530-C4FCCE9193D3}"/>
              </a:ext>
            </a:extLst>
          </p:cNvPr>
          <p:cNvSpPr txBox="1"/>
          <p:nvPr/>
        </p:nvSpPr>
        <p:spPr>
          <a:xfrm>
            <a:off x="5164287" y="3181181"/>
            <a:ext cx="191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5E52-7FB5-4A53-80F0-58FE64CAC078}"/>
              </a:ext>
            </a:extLst>
          </p:cNvPr>
          <p:cNvSpPr txBox="1"/>
          <p:nvPr/>
        </p:nvSpPr>
        <p:spPr>
          <a:xfrm>
            <a:off x="2194560" y="41903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A9A3F-A04C-4679-B870-9ED05064C91E}"/>
              </a:ext>
            </a:extLst>
          </p:cNvPr>
          <p:cNvSpPr txBox="1"/>
          <p:nvPr/>
        </p:nvSpPr>
        <p:spPr>
          <a:xfrm>
            <a:off x="2148841" y="4190337"/>
            <a:ext cx="80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to communicate with others easily, transfer data and download things quickly</a:t>
            </a:r>
          </a:p>
        </p:txBody>
      </p:sp>
    </p:spTree>
    <p:extLst>
      <p:ext uri="{BB962C8B-B14F-4D97-AF65-F5344CB8AC3E}">
        <p14:creationId xmlns:p14="http://schemas.microsoft.com/office/powerpoint/2010/main" val="394958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</dc:title>
  <dc:creator>GHOSH Riddhonil</dc:creator>
  <cp:lastModifiedBy>GHOSH Riddhonil</cp:lastModifiedBy>
  <cp:revision>7</cp:revision>
  <dcterms:created xsi:type="dcterms:W3CDTF">2025-01-19T13:52:55Z</dcterms:created>
  <dcterms:modified xsi:type="dcterms:W3CDTF">2025-01-20T01:27:55Z</dcterms:modified>
</cp:coreProperties>
</file>