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9827-EDEB-49E3-9152-3AB0E64F1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80632-A77C-4253-833C-B22F8B2F8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9452E-BF37-47CE-A366-C2DAF24D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EA8-EB76-4920-B9D0-F613D272D99B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61DFF-343B-4924-AEDE-CF69D31F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03DCD-8ADA-4E6E-A09F-BDAF6EBC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C319-17C0-4145-996D-47CE38E28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4735-592F-4529-92D1-EF30E765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54C6F-7914-49C6-9056-5D8B71AF8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880CA-0A8A-40DB-8571-D8D73C9E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EA8-EB76-4920-B9D0-F613D272D99B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CD13-5296-4C65-8EE6-F09C181F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56378-5CB1-4440-A723-AB246C37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C319-17C0-4145-996D-47CE38E28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0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64E53-09E3-4851-B3F0-50E36E3FB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C85FD-598D-43DF-ADF4-4D173DED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DDB8-34F8-4181-B25C-8C6C1A3A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EA8-EB76-4920-B9D0-F613D272D99B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F1DE8-3F6B-47C9-A803-56B74872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235D-48B7-4B90-A2F2-7CB098FD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C319-17C0-4145-996D-47CE38E28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2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310F-01F3-4BC9-B4C4-5D99C882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4C3C5-C127-4766-B070-D4137D8AB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26B4-A39A-4D4D-BC66-D197D024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EA8-EB76-4920-B9D0-F613D272D99B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538E3-892E-4BCF-B781-52746C9B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FCEA2-1EEE-4BF3-84E7-5EC2C20B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C319-17C0-4145-996D-47CE38E28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7454-0595-49EF-9B2E-F3C8003E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9532A-A50A-4921-9E58-31C6AF59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24419-06AB-4924-9D4C-12280AA8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EA8-EB76-4920-B9D0-F613D272D99B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A02B0-D954-4A8F-ACD4-D38E3781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CB61-C4C7-4C67-AD94-993CDCC6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C319-17C0-4145-996D-47CE38E28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A4E4-7FF6-47D7-9DC1-3ED9E55E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B7CD-FFBC-4D76-9010-DEDE5CC27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E46E1-4462-45CB-9BEA-17128C237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73A08-8F93-40B9-9FAE-4B274AAC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EA8-EB76-4920-B9D0-F613D272D99B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27EEA-1700-4C66-BC43-6BB6FAE6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21A2-CE34-4833-9999-70AEE731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C319-17C0-4145-996D-47CE38E28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8572-85B6-40B8-A028-702B021E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95A25-9698-4284-8207-AA070548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0E3CF-F152-44F9-897A-C9D90B5A5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33379-70C9-48CB-A689-F727FEA11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5F93E-6D20-4212-B027-79116E38A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AAAE7-F4BE-4CA9-81E9-2C46CCC1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EA8-EB76-4920-B9D0-F613D272D99B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F187F-C0D2-40EF-94B8-A3C4497B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D30F9-FFDD-47C4-9B62-B5E54B67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C319-17C0-4145-996D-47CE38E28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CF84-EE8E-4E32-B79C-488E4419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E0FAC-EC3C-4309-8D56-C06AAD0A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EA8-EB76-4920-B9D0-F613D272D99B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DD428-4B1D-429F-AD7A-6A46E760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17B66-3340-4C06-B825-9AE4B7BD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C319-17C0-4145-996D-47CE38E28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3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FFE90-6F52-4E62-8DE0-B0D2B7B6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EA8-EB76-4920-B9D0-F613D272D99B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76A33-6EB0-4C1B-8F41-5D5028AE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24B7-9E8B-4C74-B6F0-0152A4B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C319-17C0-4145-996D-47CE38E28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0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F507-A79F-450D-B0F0-A1BFFF7C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B191-DE1B-439A-ADD9-8767FF93C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032B8-E829-41EE-A666-DB417B5E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78AF0-7B18-4885-B21B-6055C6AF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EA8-EB76-4920-B9D0-F613D272D99B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5EAD9-F850-4355-B715-9539841D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825F9-2A10-4480-B762-06F06F82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C319-17C0-4145-996D-47CE38E28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4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DA55-A62E-46EC-B07C-1D2CC8E7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F2DC9-9D1F-4D69-AA76-EEA77217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DC367-3467-4ECD-A7B4-6B946FC0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4FEE2-241B-45BC-A832-25207F41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EA8-EB76-4920-B9D0-F613D272D99B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DD357-8D84-49D7-92D2-86BBE0DD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318-4A6C-4C8C-BD75-40C87C66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C319-17C0-4145-996D-47CE38E28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F4EFB-A67B-4477-A762-FFC33DAA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8E699-9F53-413D-A9C2-070037C7E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B20C-F6BA-4204-8BBC-7020CDB5F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0EA8-EB76-4920-B9D0-F613D272D99B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88B34-1737-48B5-B22D-BF6742211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1BEC-7642-48EA-9EC1-D50550FA7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C319-17C0-4145-996D-47CE38E28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13BB-967E-4C7B-97ED-D67684833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Bangla question </a:t>
            </a:r>
            <a:r>
              <a:rPr lang="en-US" dirty="0" err="1"/>
              <a:t>anser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21A1C-D81F-4DAE-A76D-926E2E0B0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09C571-25A9-488B-9457-BBC16A908C1E}"/>
              </a:ext>
            </a:extLst>
          </p:cNvPr>
          <p:cNvSpPr txBox="1"/>
          <p:nvPr/>
        </p:nvSpPr>
        <p:spPr>
          <a:xfrm flipH="1">
            <a:off x="1389489" y="1343770"/>
            <a:ext cx="279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1=education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FEF9B-4DC7-4F0C-842F-9EFC96BA7590}"/>
              </a:ext>
            </a:extLst>
          </p:cNvPr>
          <p:cNvSpPr txBox="1"/>
          <p:nvPr/>
        </p:nvSpPr>
        <p:spPr>
          <a:xfrm flipH="1">
            <a:off x="1389489" y="1925540"/>
            <a:ext cx="279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2=Horace Mann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61049-CDB0-4B93-AB8B-9EE70D0EC65D}"/>
              </a:ext>
            </a:extLst>
          </p:cNvPr>
          <p:cNvSpPr txBox="1"/>
          <p:nvPr/>
        </p:nvSpPr>
        <p:spPr>
          <a:xfrm flipH="1">
            <a:off x="1435208" y="2552369"/>
            <a:ext cx="46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3=created in the Xia dynasty (2076–1600 BC)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2B07C-8B90-4C54-AB0D-8FBC7890E7A7}"/>
              </a:ext>
            </a:extLst>
          </p:cNvPr>
          <p:cNvSpPr txBox="1"/>
          <p:nvPr/>
        </p:nvSpPr>
        <p:spPr>
          <a:xfrm>
            <a:off x="1510748" y="3429000"/>
            <a:ext cx="372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4=To enhance </a:t>
            </a:r>
            <a:r>
              <a:rPr lang="en-US" dirty="0" err="1"/>
              <a:t>knowlagable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1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Bangla question anser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 question anser</dc:title>
  <dc:creator>GHOSH Riddhonil</dc:creator>
  <cp:lastModifiedBy>GHOSH Riddhonil</cp:lastModifiedBy>
  <cp:revision>3</cp:revision>
  <dcterms:created xsi:type="dcterms:W3CDTF">2025-01-19T17:33:22Z</dcterms:created>
  <dcterms:modified xsi:type="dcterms:W3CDTF">2025-01-20T01:28:08Z</dcterms:modified>
</cp:coreProperties>
</file>