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media/image10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7" r:id="rId1"/>
  </p:sldMasterIdLst>
  <p:sldIdLst>
    <p:sldId id="256" r:id="rId2"/>
    <p:sldId id="257" r:id="rId3"/>
    <p:sldId id="261" r:id="rId4"/>
    <p:sldId id="272" r:id="rId5"/>
    <p:sldId id="262" r:id="rId6"/>
    <p:sldId id="263" r:id="rId7"/>
    <p:sldId id="264" r:id="rId8"/>
    <p:sldId id="265" r:id="rId9"/>
    <p:sldId id="266" r:id="rId10"/>
    <p:sldId id="267" r:id="rId11"/>
    <p:sldId id="258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CC"/>
    <a:srgbClr val="FF66CC"/>
    <a:srgbClr val="0099CC"/>
    <a:srgbClr val="CC0066"/>
    <a:srgbClr val="00A800"/>
    <a:srgbClr val="00A29E"/>
    <a:srgbClr val="9900FF"/>
    <a:srgbClr val="FF253A"/>
    <a:srgbClr val="0099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33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218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300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97003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92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158601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52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68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582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34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44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8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003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37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40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6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135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38602-F999-4438-923D-6B02C8AB236F}" type="datetimeFigureOut">
              <a:rPr lang="en-US" smtClean="0"/>
              <a:t>16-Aug-24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F2D1068-44F7-45DA-BA89-084401DB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86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8" r:id="rId1"/>
    <p:sldLayoutId id="2147483839" r:id="rId2"/>
    <p:sldLayoutId id="2147483840" r:id="rId3"/>
    <p:sldLayoutId id="2147483841" r:id="rId4"/>
    <p:sldLayoutId id="2147483842" r:id="rId5"/>
    <p:sldLayoutId id="2147483843" r:id="rId6"/>
    <p:sldLayoutId id="2147483844" r:id="rId7"/>
    <p:sldLayoutId id="2147483845" r:id="rId8"/>
    <p:sldLayoutId id="2147483846" r:id="rId9"/>
    <p:sldLayoutId id="2147483847" r:id="rId10"/>
    <p:sldLayoutId id="2147483848" r:id="rId11"/>
    <p:sldLayoutId id="2147483849" r:id="rId12"/>
    <p:sldLayoutId id="2147483850" r:id="rId13"/>
    <p:sldLayoutId id="2147483851" r:id="rId14"/>
    <p:sldLayoutId id="2147483852" r:id="rId15"/>
    <p:sldLayoutId id="21474838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DBB880-B0FD-44DE-B5C6-87B004B247D7}"/>
              </a:ext>
            </a:extLst>
          </p:cNvPr>
          <p:cNvSpPr txBox="1"/>
          <p:nvPr/>
        </p:nvSpPr>
        <p:spPr>
          <a:xfrm flipH="1">
            <a:off x="2939919" y="2828835"/>
            <a:ext cx="63121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PLACES WHERE WE CAN FOUND EQUALITY</a:t>
            </a:r>
          </a:p>
        </p:txBody>
      </p:sp>
    </p:spTree>
    <p:extLst>
      <p:ext uri="{BB962C8B-B14F-4D97-AF65-F5344CB8AC3E}">
        <p14:creationId xmlns:p14="http://schemas.microsoft.com/office/powerpoint/2010/main" val="3923544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BD3E9-02DF-4976-A099-9358D6B5F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040" y="1429279"/>
            <a:ext cx="3854528" cy="1278466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99CC"/>
                </a:solidFill>
              </a:rPr>
              <a:t>WASA</a:t>
            </a:r>
            <a:br>
              <a:rPr lang="en-US" sz="2800" b="1" dirty="0">
                <a:solidFill>
                  <a:srgbClr val="0099CC"/>
                </a:solidFill>
              </a:rPr>
            </a:br>
            <a:r>
              <a:rPr lang="en-US" sz="2000" b="1" dirty="0">
                <a:solidFill>
                  <a:srgbClr val="0099CC"/>
                </a:solidFill>
              </a:rPr>
              <a:t>[Dhaka Water Supply And Sewerage Authority]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4181B4F-B2FA-4252-885F-B1182489C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6612" y="1484844"/>
            <a:ext cx="4790094" cy="344574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FACDC-0EBB-46B7-9718-B4753971B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4581" y="3099798"/>
            <a:ext cx="3854528" cy="2584449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7030A0"/>
                </a:solidFill>
              </a:rPr>
              <a:t>All the citizen of Dhaka gate equal service from WASA</a:t>
            </a:r>
          </a:p>
        </p:txBody>
      </p:sp>
    </p:spTree>
    <p:extLst>
      <p:ext uri="{BB962C8B-B14F-4D97-AF65-F5344CB8AC3E}">
        <p14:creationId xmlns:p14="http://schemas.microsoft.com/office/powerpoint/2010/main" val="1510979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872CF-8A25-4D03-AC4D-C46602AEC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2632" y="860938"/>
            <a:ext cx="3718455" cy="1572693"/>
          </a:xfrm>
        </p:spPr>
        <p:txBody>
          <a:bodyPr anchor="ctr">
            <a:noAutofit/>
          </a:bodyPr>
          <a:lstStyle/>
          <a:p>
            <a:pPr algn="ctr"/>
            <a:r>
              <a:rPr lang="en-US" sz="4000" b="1" dirty="0">
                <a:solidFill>
                  <a:srgbClr val="9900FF"/>
                </a:solidFill>
              </a:rPr>
              <a:t>SUPER SHOP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8C23E467-D351-4189-A8CA-830B4F06B5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6356" y="959223"/>
            <a:ext cx="5320349" cy="381000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BC9B59-73F1-4E71-843A-BAD215985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51828" y="2768105"/>
            <a:ext cx="3854528" cy="2584449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A29E"/>
                </a:solidFill>
              </a:rPr>
              <a:t>Everybody get the same facilities from super shop</a:t>
            </a:r>
          </a:p>
        </p:txBody>
      </p:sp>
    </p:spTree>
    <p:extLst>
      <p:ext uri="{BB962C8B-B14F-4D97-AF65-F5344CB8AC3E}">
        <p14:creationId xmlns:p14="http://schemas.microsoft.com/office/powerpoint/2010/main" val="3672521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A90DC-BC22-4575-A687-46BC28C9E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6482"/>
            <a:ext cx="3854528" cy="1278466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A29E"/>
                </a:solidFill>
              </a:rPr>
              <a:t>DESCO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60D02E4-5D47-44FD-B799-EF9542F675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8843" y="1496482"/>
            <a:ext cx="4678922" cy="3612777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7B1E22-1C62-45F5-A9C4-CF89C7AA3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C000"/>
                </a:solidFill>
              </a:rPr>
              <a:t>DESCO gives electric supply to all of the citizen of Dhaka equally</a:t>
            </a:r>
          </a:p>
        </p:txBody>
      </p:sp>
    </p:spTree>
    <p:extLst>
      <p:ext uri="{BB962C8B-B14F-4D97-AF65-F5344CB8AC3E}">
        <p14:creationId xmlns:p14="http://schemas.microsoft.com/office/powerpoint/2010/main" val="3782936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9E82F-B17D-4B3F-BE98-BE3146032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046" y="1496482"/>
            <a:ext cx="4231342" cy="1371600"/>
          </a:xfrm>
        </p:spPr>
        <p:txBody>
          <a:bodyPr anchor="ctr">
            <a:normAutofit/>
          </a:bodyPr>
          <a:lstStyle/>
          <a:p>
            <a:r>
              <a:rPr lang="en-US" sz="3200" b="1" dirty="0">
                <a:solidFill>
                  <a:srgbClr val="CC0066"/>
                </a:solidFill>
              </a:rPr>
              <a:t>Roads and Highways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95D56E5-6660-413F-8CCA-A36D45DBA4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237128"/>
            <a:ext cx="4876146" cy="398929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D4DD2-E2A1-4DA1-85CE-B5E174F5B42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00A800"/>
                </a:solidFill>
              </a:rPr>
              <a:t>People can enjoy all the govt. Roads and Highway equally.</a:t>
            </a:r>
          </a:p>
        </p:txBody>
      </p:sp>
    </p:spTree>
    <p:extLst>
      <p:ext uri="{BB962C8B-B14F-4D97-AF65-F5344CB8AC3E}">
        <p14:creationId xmlns:p14="http://schemas.microsoft.com/office/powerpoint/2010/main" val="38505899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0E0E3-85BF-4B16-A7EC-2E293DD8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581" y="1331754"/>
            <a:ext cx="3718455" cy="1371600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B050"/>
                </a:solidFill>
              </a:rPr>
              <a:t>Park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5348C97-10EB-446B-9D39-0546700757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8211" y="1434353"/>
            <a:ext cx="5172635" cy="353209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9E8473-A528-40F4-A237-CE3E79A7D0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74739" y="2862422"/>
            <a:ext cx="3854528" cy="25844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CC0066"/>
                </a:solidFill>
              </a:rPr>
              <a:t>People can happily roam in govt. Parks equally.</a:t>
            </a:r>
          </a:p>
        </p:txBody>
      </p:sp>
    </p:spTree>
    <p:extLst>
      <p:ext uri="{BB962C8B-B14F-4D97-AF65-F5344CB8AC3E}">
        <p14:creationId xmlns:p14="http://schemas.microsoft.com/office/powerpoint/2010/main" val="1861473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8E7C8-3E3F-4D36-B409-B69FA8BF9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1498603"/>
            <a:ext cx="3854528" cy="1278466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FF33CC"/>
                </a:solidFill>
              </a:rPr>
              <a:t>Sea Beach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64AA0EE-A7FF-4195-AA36-A378D94BB3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8894" y="1215128"/>
            <a:ext cx="5109882" cy="436154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F9379F-02FD-43CB-80C5-7206885DB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992222"/>
            <a:ext cx="3854528" cy="2584449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0099CC"/>
                </a:solidFill>
              </a:rPr>
              <a:t>People have the same equal right to roam at the sea beach.</a:t>
            </a:r>
          </a:p>
        </p:txBody>
      </p:sp>
    </p:spTree>
    <p:extLst>
      <p:ext uri="{BB962C8B-B14F-4D97-AF65-F5344CB8AC3E}">
        <p14:creationId xmlns:p14="http://schemas.microsoft.com/office/powerpoint/2010/main" val="1192271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B7AEF24-F356-447B-A93D-6EC97A15709D}"/>
              </a:ext>
            </a:extLst>
          </p:cNvPr>
          <p:cNvSpPr txBox="1"/>
          <p:nvPr/>
        </p:nvSpPr>
        <p:spPr>
          <a:xfrm>
            <a:off x="3648635" y="2828835"/>
            <a:ext cx="489473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7200" b="1" dirty="0">
                <a:solidFill>
                  <a:srgbClr val="0099CC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3006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73E8F3-697E-4E70-ABA8-D5F77815D855}"/>
              </a:ext>
            </a:extLst>
          </p:cNvPr>
          <p:cNvSpPr txBox="1"/>
          <p:nvPr/>
        </p:nvSpPr>
        <p:spPr>
          <a:xfrm>
            <a:off x="2745441" y="2798058"/>
            <a:ext cx="6701117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00" b="1" dirty="0">
                <a:solidFill>
                  <a:srgbClr val="0070C0"/>
                </a:solidFill>
              </a:rPr>
              <a:t>Presented by </a:t>
            </a:r>
          </a:p>
          <a:p>
            <a:pPr algn="ctr"/>
            <a:r>
              <a:rPr lang="en-US" sz="3800" b="1" dirty="0">
                <a:solidFill>
                  <a:srgbClr val="0070C0"/>
                </a:solidFill>
              </a:rPr>
              <a:t>Riddhonil Ghosh, Grade-5D</a:t>
            </a:r>
          </a:p>
        </p:txBody>
      </p:sp>
    </p:spTree>
    <p:extLst>
      <p:ext uri="{BB962C8B-B14F-4D97-AF65-F5344CB8AC3E}">
        <p14:creationId xmlns:p14="http://schemas.microsoft.com/office/powerpoint/2010/main" val="15874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3D695-0481-4E33-9A7A-4571F2339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905435"/>
            <a:ext cx="8596668" cy="753035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Place where we get equality.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D81A2-9443-4BA5-A2FF-8C7C2C65C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5745" y="1930401"/>
            <a:ext cx="4185623" cy="4110962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66CC"/>
                </a:solidFill>
              </a:rPr>
              <a:t>Law and order</a:t>
            </a:r>
          </a:p>
          <a:p>
            <a:r>
              <a:rPr lang="en-US" sz="2400" b="1" dirty="0">
                <a:solidFill>
                  <a:srgbClr val="FF66CC"/>
                </a:solidFill>
              </a:rPr>
              <a:t>Hospital</a:t>
            </a:r>
          </a:p>
          <a:p>
            <a:r>
              <a:rPr lang="en-US" sz="2400" b="1" dirty="0">
                <a:solidFill>
                  <a:srgbClr val="FF66CC"/>
                </a:solidFill>
              </a:rPr>
              <a:t>School, college, university</a:t>
            </a:r>
          </a:p>
          <a:p>
            <a:r>
              <a:rPr lang="en-US" sz="2400" b="1" dirty="0">
                <a:solidFill>
                  <a:srgbClr val="FF66CC"/>
                </a:solidFill>
              </a:rPr>
              <a:t>Grocery shop</a:t>
            </a:r>
          </a:p>
          <a:p>
            <a:r>
              <a:rPr lang="en-US" sz="2400" b="1" dirty="0" err="1">
                <a:solidFill>
                  <a:srgbClr val="FF66CC"/>
                </a:solidFill>
              </a:rPr>
              <a:t>Parlour</a:t>
            </a:r>
            <a:endParaRPr lang="en-US" sz="2400" b="1" dirty="0">
              <a:solidFill>
                <a:srgbClr val="FF66CC"/>
              </a:solidFill>
            </a:endParaRPr>
          </a:p>
          <a:p>
            <a:r>
              <a:rPr lang="en-US" sz="2400" b="1" dirty="0">
                <a:solidFill>
                  <a:srgbClr val="FF66CC"/>
                </a:solidFill>
              </a:rPr>
              <a:t>Restaurant</a:t>
            </a:r>
          </a:p>
          <a:p>
            <a:r>
              <a:rPr lang="en-US" sz="2400" b="1" dirty="0" err="1">
                <a:solidFill>
                  <a:srgbClr val="FF66CC"/>
                </a:solidFill>
              </a:rPr>
              <a:t>Wasa</a:t>
            </a:r>
            <a:endParaRPr lang="en-US" sz="2400" b="1" dirty="0">
              <a:solidFill>
                <a:srgbClr val="FF66CC"/>
              </a:solidFill>
            </a:endParaRPr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783488-897C-49AC-A8DD-D2C46F4F0F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88384" y="1930401"/>
            <a:ext cx="4185617" cy="3304117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FF66CC"/>
                </a:solidFill>
              </a:rPr>
              <a:t>Super shop</a:t>
            </a:r>
          </a:p>
          <a:p>
            <a:r>
              <a:rPr lang="en-US" sz="2400" b="1" dirty="0" err="1">
                <a:solidFill>
                  <a:srgbClr val="FF66CC"/>
                </a:solidFill>
              </a:rPr>
              <a:t>Desco</a:t>
            </a:r>
            <a:endParaRPr lang="en-US" sz="2400" b="1" dirty="0">
              <a:solidFill>
                <a:srgbClr val="FF66CC"/>
              </a:solidFill>
            </a:endParaRPr>
          </a:p>
          <a:p>
            <a:r>
              <a:rPr lang="en-US" sz="2400" b="1" dirty="0">
                <a:solidFill>
                  <a:srgbClr val="FF66CC"/>
                </a:solidFill>
              </a:rPr>
              <a:t>Roads and Highways</a:t>
            </a:r>
          </a:p>
          <a:p>
            <a:r>
              <a:rPr lang="en-US" sz="2400" b="1" dirty="0">
                <a:solidFill>
                  <a:srgbClr val="FF66CC"/>
                </a:solidFill>
              </a:rPr>
              <a:t>Park</a:t>
            </a:r>
          </a:p>
          <a:p>
            <a:r>
              <a:rPr lang="en-US" sz="2400" b="1" dirty="0">
                <a:solidFill>
                  <a:srgbClr val="FF66CC"/>
                </a:solidFill>
              </a:rPr>
              <a:t>Sea beach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4794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8A74A-38A9-4A33-BB0C-BBD2B49B7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966" y="924863"/>
            <a:ext cx="3854528" cy="1278466"/>
          </a:xfrm>
        </p:spPr>
        <p:txBody>
          <a:bodyPr anchor="ctr">
            <a:normAutofit fontScale="90000"/>
          </a:bodyPr>
          <a:lstStyle/>
          <a:p>
            <a:r>
              <a:rPr lang="en-US" sz="4400" b="1" dirty="0">
                <a:solidFill>
                  <a:srgbClr val="002060"/>
                </a:solidFill>
              </a:rPr>
              <a:t>Law and order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DBD4C9C-7E6F-4765-93B2-E8D6D8111D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6494" y="1228165"/>
            <a:ext cx="4827681" cy="3915592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8E4828-C55C-4A8E-A83F-B3A74809AB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8039" y="2506631"/>
            <a:ext cx="3718455" cy="2438404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accent4">
                    <a:lumMod val="75000"/>
                  </a:schemeClr>
                </a:solidFill>
              </a:rPr>
              <a:t>Law and order of a country gives the equal rights for the citizen of the country.</a:t>
            </a:r>
          </a:p>
        </p:txBody>
      </p:sp>
    </p:spTree>
    <p:extLst>
      <p:ext uri="{BB962C8B-B14F-4D97-AF65-F5344CB8AC3E}">
        <p14:creationId xmlns:p14="http://schemas.microsoft.com/office/powerpoint/2010/main" val="23570068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BDAA3-F298-4E35-9D80-F640ADCB6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0" y="1009025"/>
            <a:ext cx="3718455" cy="1119593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CC0066"/>
                </a:solidFill>
              </a:rPr>
              <a:t>Hospital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45AE542-465C-4F67-87C1-C1D1B7D517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2" y="1344705"/>
            <a:ext cx="5019581" cy="413272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02E0B5-FBF0-4888-A495-3B78A3F4A3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5573" y="2276648"/>
            <a:ext cx="3718455" cy="3052756"/>
          </a:xfrm>
        </p:spPr>
        <p:txBody>
          <a:bodyPr>
            <a:noAutofit/>
          </a:bodyPr>
          <a:lstStyle/>
          <a:p>
            <a:r>
              <a:rPr lang="en-US" sz="2800" b="1" dirty="0">
                <a:solidFill>
                  <a:srgbClr val="339933"/>
                </a:solidFill>
              </a:rPr>
              <a:t>We can get equality in hospital. Because doctors, nurses and all staffs of hospital give their care equally to the patient.</a:t>
            </a:r>
          </a:p>
        </p:txBody>
      </p:sp>
    </p:spTree>
    <p:extLst>
      <p:ext uri="{BB962C8B-B14F-4D97-AF65-F5344CB8AC3E}">
        <p14:creationId xmlns:p14="http://schemas.microsoft.com/office/powerpoint/2010/main" val="1010842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5E6F-C6C6-42EF-83C6-D694A255E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407" y="1062813"/>
            <a:ext cx="3718455" cy="1371600"/>
          </a:xfrm>
        </p:spPr>
        <p:txBody>
          <a:bodyPr anchor="ctr">
            <a:no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</a:rPr>
              <a:t>School, College, University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18081C-FCFB-4D3E-AE8C-637868624E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0913" y="1228165"/>
            <a:ext cx="4513262" cy="384585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E344C8-33FF-4541-AA4F-65EFB19E0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77334" y="2732246"/>
            <a:ext cx="3854528" cy="2584449"/>
          </a:xfrm>
        </p:spPr>
        <p:txBody>
          <a:bodyPr>
            <a:normAutofit fontScale="92500"/>
          </a:bodyPr>
          <a:lstStyle/>
          <a:p>
            <a:pPr algn="ctr"/>
            <a:r>
              <a:rPr lang="en-US" sz="2800" b="1" dirty="0">
                <a:solidFill>
                  <a:srgbClr val="00A29E"/>
                </a:solidFill>
              </a:rPr>
              <a:t>Students get education equally from school, college, university. Because teachers tech them equally. Students got equal rights.</a:t>
            </a:r>
          </a:p>
        </p:txBody>
      </p:sp>
    </p:spTree>
    <p:extLst>
      <p:ext uri="{BB962C8B-B14F-4D97-AF65-F5344CB8AC3E}">
        <p14:creationId xmlns:p14="http://schemas.microsoft.com/office/powerpoint/2010/main" val="1741960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D9EFA-FCF4-4C79-A602-5BA785A6D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7349" y="998941"/>
            <a:ext cx="3718455" cy="1371600"/>
          </a:xfrm>
        </p:spPr>
        <p:txBody>
          <a:bodyPr anchor="ctr">
            <a:normAutofit/>
          </a:bodyPr>
          <a:lstStyle/>
          <a:p>
            <a:r>
              <a:rPr lang="en-US" sz="4400" b="1" dirty="0">
                <a:solidFill>
                  <a:srgbClr val="009900"/>
                </a:solidFill>
              </a:rPr>
              <a:t>Grocery shop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B6A1D6D-68CE-4285-8BBC-C1BF7ACA42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2321" y="1196321"/>
            <a:ext cx="4580965" cy="374323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98086A-3531-4714-8AC6-C6515158C9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70784" y="2588810"/>
            <a:ext cx="3854528" cy="2584449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rgbClr val="FF253A"/>
                </a:solidFill>
              </a:rPr>
              <a:t>People can buy the product equally from a grocery shop</a:t>
            </a:r>
          </a:p>
        </p:txBody>
      </p:sp>
    </p:spTree>
    <p:extLst>
      <p:ext uri="{BB962C8B-B14F-4D97-AF65-F5344CB8AC3E}">
        <p14:creationId xmlns:p14="http://schemas.microsoft.com/office/powerpoint/2010/main" val="498399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A4805-F653-490B-94DB-EA1180B89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982" y="1283452"/>
            <a:ext cx="2227231" cy="1278466"/>
          </a:xfrm>
        </p:spPr>
        <p:txBody>
          <a:bodyPr anchor="ctr">
            <a:normAutofit/>
          </a:bodyPr>
          <a:lstStyle/>
          <a:p>
            <a:r>
              <a:rPr lang="en-US" sz="4400" b="1" dirty="0" err="1">
                <a:solidFill>
                  <a:srgbClr val="00B050"/>
                </a:solidFill>
              </a:rPr>
              <a:t>Parlour</a:t>
            </a:r>
            <a:endParaRPr lang="en-US" sz="4400" b="1" dirty="0">
              <a:solidFill>
                <a:srgbClr val="00B050"/>
              </a:solidFill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9A72D76D-042F-4366-AFE7-2ABA6A0300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5320" y="1667435"/>
            <a:ext cx="5212773" cy="3694083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DAA09-BEE7-42A1-B791-B405B7FA5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62180" y="2725271"/>
            <a:ext cx="3854528" cy="2636247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66CC"/>
                </a:solidFill>
              </a:rPr>
              <a:t>In </a:t>
            </a:r>
            <a:r>
              <a:rPr lang="en-US" sz="2800" b="1" dirty="0" err="1">
                <a:solidFill>
                  <a:srgbClr val="FF66CC"/>
                </a:solidFill>
              </a:rPr>
              <a:t>parlour</a:t>
            </a:r>
            <a:r>
              <a:rPr lang="en-US" sz="2800" b="1" dirty="0">
                <a:solidFill>
                  <a:srgbClr val="FF66CC"/>
                </a:solidFill>
              </a:rPr>
              <a:t> we get equally service cause the barber cuts the hair for every one.</a:t>
            </a:r>
          </a:p>
        </p:txBody>
      </p:sp>
    </p:spTree>
    <p:extLst>
      <p:ext uri="{BB962C8B-B14F-4D97-AF65-F5344CB8AC3E}">
        <p14:creationId xmlns:p14="http://schemas.microsoft.com/office/powerpoint/2010/main" val="3538502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1D40-3A8E-4391-A79D-A73C9C9CF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957" y="1210235"/>
            <a:ext cx="3854528" cy="1278466"/>
          </a:xfrm>
        </p:spPr>
        <p:txBody>
          <a:bodyPr anchor="ctr">
            <a:normAutofit/>
          </a:bodyPr>
          <a:lstStyle/>
          <a:p>
            <a:pPr algn="ctr"/>
            <a:r>
              <a:rPr lang="en-US" sz="4400" b="1" dirty="0">
                <a:solidFill>
                  <a:srgbClr val="00A29E"/>
                </a:solidFill>
              </a:rPr>
              <a:t>Restaurant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CD05FA9-E8B5-4C96-9F57-4AFBD6FF2F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306" y="1210235"/>
            <a:ext cx="5522259" cy="3792071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5B353-4696-4C13-98FB-D9308FE42C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64957" y="2732245"/>
            <a:ext cx="3854528" cy="2584449"/>
          </a:xfrm>
        </p:spPr>
        <p:txBody>
          <a:bodyPr>
            <a:normAutofit/>
          </a:bodyPr>
          <a:lstStyle/>
          <a:p>
            <a:pPr algn="ctr"/>
            <a:r>
              <a:rPr lang="en-US" sz="2800" b="1" dirty="0">
                <a:solidFill>
                  <a:srgbClr val="FF66CC"/>
                </a:solidFill>
              </a:rPr>
              <a:t>People get equally service of food in restaurant.</a:t>
            </a:r>
          </a:p>
        </p:txBody>
      </p:sp>
    </p:spTree>
    <p:extLst>
      <p:ext uri="{BB962C8B-B14F-4D97-AF65-F5344CB8AC3E}">
        <p14:creationId xmlns:p14="http://schemas.microsoft.com/office/powerpoint/2010/main" val="1544227360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558</TotalTime>
  <Words>229</Words>
  <Application>Microsoft Office PowerPoint</Application>
  <PresentationFormat>Widescreen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Trebuchet MS</vt:lpstr>
      <vt:lpstr>Wingdings 3</vt:lpstr>
      <vt:lpstr>Facet</vt:lpstr>
      <vt:lpstr>PowerPoint Presentation</vt:lpstr>
      <vt:lpstr>PowerPoint Presentation</vt:lpstr>
      <vt:lpstr>Place where we get equality.</vt:lpstr>
      <vt:lpstr>Law and order</vt:lpstr>
      <vt:lpstr>Hospital</vt:lpstr>
      <vt:lpstr>School, College, University</vt:lpstr>
      <vt:lpstr>Grocery shop</vt:lpstr>
      <vt:lpstr>Parlour</vt:lpstr>
      <vt:lpstr>Restaurant</vt:lpstr>
      <vt:lpstr>WASA [Dhaka Water Supply And Sewerage Authority]</vt:lpstr>
      <vt:lpstr>SUPER SHOP</vt:lpstr>
      <vt:lpstr>DESCO</vt:lpstr>
      <vt:lpstr>Roads and Highways</vt:lpstr>
      <vt:lpstr>Park</vt:lpstr>
      <vt:lpstr>Sea Beach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Riddhonil Ghosh</dc:creator>
  <cp:lastModifiedBy>Riddhonil Ghosh</cp:lastModifiedBy>
  <cp:revision>50</cp:revision>
  <dcterms:created xsi:type="dcterms:W3CDTF">2024-08-14T12:22:19Z</dcterms:created>
  <dcterms:modified xsi:type="dcterms:W3CDTF">2024-08-16T17:20:37Z</dcterms:modified>
</cp:coreProperties>
</file>