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2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8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50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6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6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9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7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6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39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38602-F999-4438-923D-6B02C8AB236F}" type="datetimeFigureOut">
              <a:rPr lang="en-US" smtClean="0"/>
              <a:t>14-Aug-24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DBB880-B0FD-44DE-B5C6-87B004B247D7}"/>
              </a:ext>
            </a:extLst>
          </p:cNvPr>
          <p:cNvSpPr txBox="1"/>
          <p:nvPr/>
        </p:nvSpPr>
        <p:spPr>
          <a:xfrm flipH="1">
            <a:off x="2328806" y="3167390"/>
            <a:ext cx="753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PLACES WHERE WE CAN FOUND EQUALITY</a:t>
            </a:r>
          </a:p>
        </p:txBody>
      </p:sp>
    </p:spTree>
    <p:extLst>
      <p:ext uri="{BB962C8B-B14F-4D97-AF65-F5344CB8AC3E}">
        <p14:creationId xmlns:p14="http://schemas.microsoft.com/office/powerpoint/2010/main" val="392354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90DC-BC22-4575-A687-46BC28C9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DESCO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D02E4-5D47-44FD-B799-EF9542F6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111827"/>
            <a:ext cx="5480051" cy="43576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B1E22-1C62-45F5-A9C4-CF89C7A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DESCO gives electric supply to all of the citizen of Dhaka equally</a:t>
            </a:r>
          </a:p>
        </p:txBody>
      </p:sp>
    </p:spTree>
    <p:extLst>
      <p:ext uri="{BB962C8B-B14F-4D97-AF65-F5344CB8AC3E}">
        <p14:creationId xmlns:p14="http://schemas.microsoft.com/office/powerpoint/2010/main" val="378293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72CF-8A25-4D03-AC4D-C46602A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789220"/>
            <a:ext cx="3718455" cy="1572693"/>
          </a:xfrm>
        </p:spPr>
        <p:txBody>
          <a:bodyPr anchor="ctr">
            <a:noAutofit/>
          </a:bodyPr>
          <a:lstStyle/>
          <a:p>
            <a:r>
              <a:rPr lang="en-US" sz="4000" dirty="0"/>
              <a:t>SUPER 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C9B59-73F1-4E71-843A-BAD21598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Everybody get the same facilities from super shop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23E467-D351-4189-A8CA-830B4F06B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08" y="1021975"/>
            <a:ext cx="5590309" cy="4447494"/>
          </a:xfrm>
        </p:spPr>
      </p:pic>
    </p:spTree>
    <p:extLst>
      <p:ext uri="{BB962C8B-B14F-4D97-AF65-F5344CB8AC3E}">
        <p14:creationId xmlns:p14="http://schemas.microsoft.com/office/powerpoint/2010/main" val="36725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E82F-B17D-4B3F-BE98-BE314603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Roads and Highways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D56E5-6660-413F-8CCA-A36D45DB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88534"/>
            <a:ext cx="5470525" cy="40809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4DD2-E2A1-4DA1-85CE-B5E174F5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People can enjoy all the govt. Roads and Highway equally.</a:t>
            </a:r>
          </a:p>
        </p:txBody>
      </p:sp>
    </p:spTree>
    <p:extLst>
      <p:ext uri="{BB962C8B-B14F-4D97-AF65-F5344CB8AC3E}">
        <p14:creationId xmlns:p14="http://schemas.microsoft.com/office/powerpoint/2010/main" val="385058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E0E3-85BF-4B16-A7EC-2E293DD8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535E-221F-4C0C-A85E-59ABB4F0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E8473-A528-40F4-A237-CE3E79A7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3E8F3-697E-4E70-ABA8-D5F77815D855}"/>
              </a:ext>
            </a:extLst>
          </p:cNvPr>
          <p:cNvSpPr txBox="1"/>
          <p:nvPr/>
        </p:nvSpPr>
        <p:spPr>
          <a:xfrm>
            <a:off x="2138082" y="3044279"/>
            <a:ext cx="7915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PRESENTED</a:t>
            </a:r>
            <a:r>
              <a:rPr lang="en-US" dirty="0"/>
              <a:t> </a:t>
            </a:r>
            <a:r>
              <a:rPr lang="en-US" sz="4400" dirty="0"/>
              <a:t>BY RIDDHONIL</a:t>
            </a:r>
          </a:p>
        </p:txBody>
      </p:sp>
    </p:spTree>
    <p:extLst>
      <p:ext uri="{BB962C8B-B14F-4D97-AF65-F5344CB8AC3E}">
        <p14:creationId xmlns:p14="http://schemas.microsoft.com/office/powerpoint/2010/main" val="1587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695-0481-4E33-9A7A-4571F233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where we get equality.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D81A2-9443-4BA5-A2FF-8C7C2C65C5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Law and order</a:t>
            </a:r>
          </a:p>
          <a:p>
            <a:r>
              <a:rPr lang="en-US" dirty="0"/>
              <a:t>Right </a:t>
            </a:r>
            <a:r>
              <a:rPr lang="en-US"/>
              <a:t>of citizen</a:t>
            </a:r>
            <a:endParaRPr lang="en-US" dirty="0"/>
          </a:p>
          <a:p>
            <a:r>
              <a:rPr lang="en-US" dirty="0"/>
              <a:t>Hospital</a:t>
            </a:r>
          </a:p>
          <a:p>
            <a:r>
              <a:rPr lang="en-US" dirty="0"/>
              <a:t>School, college, university</a:t>
            </a:r>
          </a:p>
          <a:p>
            <a:r>
              <a:rPr lang="en-US" dirty="0"/>
              <a:t>Grocery shop</a:t>
            </a:r>
          </a:p>
          <a:p>
            <a:r>
              <a:rPr lang="en-US" dirty="0" err="1"/>
              <a:t>Parlour</a:t>
            </a:r>
            <a:endParaRPr lang="en-US" dirty="0"/>
          </a:p>
          <a:p>
            <a:r>
              <a:rPr lang="en-US" dirty="0"/>
              <a:t>Restaurant</a:t>
            </a:r>
          </a:p>
          <a:p>
            <a:r>
              <a:rPr lang="en-US" dirty="0" err="1"/>
              <a:t>Wasa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83488-897C-49AC-A8DD-D2C46F4F0F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Super shop</a:t>
            </a:r>
          </a:p>
          <a:p>
            <a:r>
              <a:rPr lang="en-US" dirty="0" err="1"/>
              <a:t>Desco</a:t>
            </a:r>
            <a:endParaRPr lang="en-US" dirty="0"/>
          </a:p>
          <a:p>
            <a:r>
              <a:rPr lang="en-US" dirty="0"/>
              <a:t>Roads and Highways</a:t>
            </a:r>
          </a:p>
          <a:p>
            <a:r>
              <a:rPr lang="en-US" dirty="0"/>
              <a:t>Park</a:t>
            </a:r>
          </a:p>
          <a:p>
            <a:r>
              <a:rPr lang="en-US" dirty="0"/>
              <a:t>Sea beach</a:t>
            </a:r>
          </a:p>
          <a:p>
            <a:r>
              <a:rPr lang="en-US" dirty="0"/>
              <a:t>School’s play ground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DAA3-F298-4E35-9D80-F640ADCB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1009025"/>
            <a:ext cx="3718455" cy="111959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Hospital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AE542-465C-4F67-87C1-C1D1B7D51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102660"/>
            <a:ext cx="5470525" cy="46437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2E0B5-FBF0-4888-A495-3B78A3F4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09" y="3075889"/>
            <a:ext cx="3718455" cy="2438404"/>
          </a:xfrm>
        </p:spPr>
        <p:txBody>
          <a:bodyPr>
            <a:normAutofit/>
          </a:bodyPr>
          <a:lstStyle/>
          <a:p>
            <a:r>
              <a:rPr lang="en-US" sz="2400" dirty="0"/>
              <a:t>We can get equality in hospital. Because doctors, nurses and all staffs of hospital give their care equally to the patient.</a:t>
            </a:r>
          </a:p>
        </p:txBody>
      </p:sp>
    </p:spTree>
    <p:extLst>
      <p:ext uri="{BB962C8B-B14F-4D97-AF65-F5344CB8AC3E}">
        <p14:creationId xmlns:p14="http://schemas.microsoft.com/office/powerpoint/2010/main" val="10108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5E6F-C6C6-42EF-83C6-D694A255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982131"/>
            <a:ext cx="3718455" cy="1371600"/>
          </a:xfrm>
        </p:spPr>
        <p:txBody>
          <a:bodyPr anchor="ctr">
            <a:noAutofit/>
          </a:bodyPr>
          <a:lstStyle/>
          <a:p>
            <a:r>
              <a:rPr lang="en-US" sz="4400" dirty="0"/>
              <a:t>School, College, University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18081C-FCFB-4D3E-AE8C-637868624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32" y="1246094"/>
            <a:ext cx="5563627" cy="42233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44C8-33FF-4541-AA4F-65EFB19E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Students get education equally from school, cause teachers tech them equally. </a:t>
            </a:r>
          </a:p>
        </p:txBody>
      </p:sp>
    </p:spTree>
    <p:extLst>
      <p:ext uri="{BB962C8B-B14F-4D97-AF65-F5344CB8AC3E}">
        <p14:creationId xmlns:p14="http://schemas.microsoft.com/office/powerpoint/2010/main" val="174196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9EFA-FCF4-4C79-A602-5BA785A6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6" y="982131"/>
            <a:ext cx="3718455" cy="13716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Grocery shop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6A1D6D-68CE-4285-8BBC-C1BF7ACA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59" y="1057834"/>
            <a:ext cx="5298141" cy="45092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8086A-3531-4714-8AC6-C6515158C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People can buy the product equally from a grocery shop</a:t>
            </a:r>
          </a:p>
        </p:txBody>
      </p:sp>
    </p:spTree>
    <p:extLst>
      <p:ext uri="{BB962C8B-B14F-4D97-AF65-F5344CB8AC3E}">
        <p14:creationId xmlns:p14="http://schemas.microsoft.com/office/powerpoint/2010/main" val="49839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4805-F653-490B-94DB-EA1180B8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err="1"/>
              <a:t>Parlour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AA09-BEE7-42A1-B791-B405B7FA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</a:t>
            </a:r>
            <a:r>
              <a:rPr lang="en-US" sz="3200" dirty="0" err="1"/>
              <a:t>parlour</a:t>
            </a:r>
            <a:r>
              <a:rPr lang="en-US" sz="3200" dirty="0"/>
              <a:t> we get equally service cause the barber cuts the hair of every one.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72D76D-042F-4366-AFE7-2ABA6A030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38" y="1388534"/>
            <a:ext cx="5470525" cy="4321984"/>
          </a:xfrm>
        </p:spPr>
      </p:pic>
    </p:spTree>
    <p:extLst>
      <p:ext uri="{BB962C8B-B14F-4D97-AF65-F5344CB8AC3E}">
        <p14:creationId xmlns:p14="http://schemas.microsoft.com/office/powerpoint/2010/main" val="353850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1D40-3A8E-4391-A79D-A73C9C9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Restaurant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B353-4696-4C13-98FB-D9308FE4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People get equally service of food in restaurant.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D05FA9-E8B5-4C96-9F57-4AFBD6FF2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06" y="1558862"/>
            <a:ext cx="5674659" cy="4080935"/>
          </a:xfrm>
        </p:spPr>
      </p:pic>
    </p:spTree>
    <p:extLst>
      <p:ext uri="{BB962C8B-B14F-4D97-AF65-F5344CB8AC3E}">
        <p14:creationId xmlns:p14="http://schemas.microsoft.com/office/powerpoint/2010/main" val="154422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D3E9-02DF-4976-A099-9358D6B5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WASA</a:t>
            </a:r>
            <a:br>
              <a:rPr lang="en-US" sz="2800" dirty="0"/>
            </a:br>
            <a:r>
              <a:rPr lang="en-US" sz="2800" dirty="0"/>
              <a:t>[Dhaka Water Supply And Sewerage Authority]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181B4F-B2FA-4252-885F-B1182489C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1388534"/>
            <a:ext cx="5943599" cy="39004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FACDC-0EBB-46B7-9718-B4753971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the citizen of Dhaka gate equal service from WASA</a:t>
            </a:r>
          </a:p>
        </p:txBody>
      </p:sp>
    </p:spTree>
    <p:extLst>
      <p:ext uri="{BB962C8B-B14F-4D97-AF65-F5344CB8AC3E}">
        <p14:creationId xmlns:p14="http://schemas.microsoft.com/office/powerpoint/2010/main" val="1510979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360</TotalTime>
  <Words>175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PowerPoint Presentation</vt:lpstr>
      <vt:lpstr>PowerPoint Presentation</vt:lpstr>
      <vt:lpstr>Place where we get equality.</vt:lpstr>
      <vt:lpstr>Hospital</vt:lpstr>
      <vt:lpstr>School, College, University</vt:lpstr>
      <vt:lpstr>Grocery shop</vt:lpstr>
      <vt:lpstr>Parlour</vt:lpstr>
      <vt:lpstr>Restaurant</vt:lpstr>
      <vt:lpstr>WASA [Dhaka Water Supply And Sewerage Authority]</vt:lpstr>
      <vt:lpstr>DESCO</vt:lpstr>
      <vt:lpstr>SUPER SHOP</vt:lpstr>
      <vt:lpstr>Roads and Highways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Riddhonil Ghosh</dc:creator>
  <cp:lastModifiedBy>Riddhonil Ghosh</cp:lastModifiedBy>
  <cp:revision>27</cp:revision>
  <dcterms:created xsi:type="dcterms:W3CDTF">2024-08-14T12:22:19Z</dcterms:created>
  <dcterms:modified xsi:type="dcterms:W3CDTF">2024-08-14T18:23:02Z</dcterms:modified>
</cp:coreProperties>
</file>