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9BA3-B0A4-4D2B-B2C0-C70AD430A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A58C9-D6B1-449C-9855-A9FAAF868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78F94-8E3D-4E3D-A36A-739E64481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7B3F-568F-4743-837C-3C767C67D5CF}" type="datetimeFigureOut">
              <a:rPr lang="en-US" smtClean="0"/>
              <a:t>10-Feb-25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5C74C-7A72-4BB5-B1A9-E0D88FEF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ECD7B-094D-41EF-814C-36D140DF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2F8B-0ABB-4AC3-A7D6-48F71B16F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8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AFCD-BCDB-4D57-8983-D5168186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1E191-57D8-4558-98EC-189B44B17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2C86F-54F6-4A8C-8B56-8E40C75B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7B3F-568F-4743-837C-3C767C67D5CF}" type="datetimeFigureOut">
              <a:rPr lang="en-US" smtClean="0"/>
              <a:t>10-Feb-25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4ECED-4B6E-4E51-BFCE-555B51C6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B1FD7-A5B4-42DE-B74A-B01D4F7C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2F8B-0ABB-4AC3-A7D6-48F71B16F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3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62097-F453-46DC-B335-6B63A30B3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E1593-4B64-4D49-9EDA-0D0954FAA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500F8-5CB1-4D34-AC8A-F0AAC2FA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7B3F-568F-4743-837C-3C767C67D5CF}" type="datetimeFigureOut">
              <a:rPr lang="en-US" smtClean="0"/>
              <a:t>10-Feb-25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89F15-3641-4896-801E-093EED064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1A55F-22F9-4C95-9382-5D6ADF84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2F8B-0ABB-4AC3-A7D6-48F71B16F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42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3B36D-AA43-4C51-AB2E-5BDC7C7F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1844-DEA2-41AB-A837-F992F6265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B9D8E-F7B4-46C5-969C-ECAD6E58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7B3F-568F-4743-837C-3C767C67D5CF}" type="datetimeFigureOut">
              <a:rPr lang="en-US" smtClean="0"/>
              <a:t>10-Feb-25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AD6AD-A7A3-4F4C-B69F-3D6B9107D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0B8A8-0DE4-4D3E-91B7-A0CE6648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2F8B-0ABB-4AC3-A7D6-48F71B16F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5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44E3-0FE2-44B7-9ECB-FE91A55A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69959-9931-47F9-A0C2-6B6B7F82A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043C1-2BB8-49B9-8177-298F3A9D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7B3F-568F-4743-837C-3C767C67D5CF}" type="datetimeFigureOut">
              <a:rPr lang="en-US" smtClean="0"/>
              <a:t>10-Feb-25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D6D28-90A8-497D-9FA3-FDB8EAA6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C2EB8-A8DC-4906-88E9-B684C101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2F8B-0ABB-4AC3-A7D6-48F71B16F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3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B51F-73B5-4964-A0D8-84263A7B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53545-3DB0-491D-BD2C-E5D7E104E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73D9A-A5DF-44DB-B45A-FEEDF005C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AE61A-F90F-48D9-B01E-D1348372E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7B3F-568F-4743-837C-3C767C67D5CF}" type="datetimeFigureOut">
              <a:rPr lang="en-US" smtClean="0"/>
              <a:t>10-Feb-25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9B341-9D76-4AFB-8E69-F7DD50CA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B86C7-A68A-4462-9703-6F138C28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2F8B-0ABB-4AC3-A7D6-48F71B16F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9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50DB-992E-4E15-89BA-B40E4CECE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FD0ED-EC61-47E9-A309-0FF3B996D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9F6AE-93C6-4435-85F5-19F5B1730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4EC37-7125-4B2F-B6A7-FD05CFE1F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CEA0C-62BE-421E-B848-86BC3DEF5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45AB1-9164-4AF0-8944-AB5CEE8E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7B3F-568F-4743-837C-3C767C67D5CF}" type="datetimeFigureOut">
              <a:rPr lang="en-US" smtClean="0"/>
              <a:t>10-Feb-25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42459-5D38-44C7-B95E-1F44AC97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0773DA-821E-4C58-A7BE-04AD7DF8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2F8B-0ABB-4AC3-A7D6-48F71B16F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7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4600-C7BA-4653-814C-BB90662A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7ADEAE-3488-4EC4-B74D-315E947A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7B3F-568F-4743-837C-3C767C67D5CF}" type="datetimeFigureOut">
              <a:rPr lang="en-US" smtClean="0"/>
              <a:t>10-Feb-25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5EA89-EE66-46EF-A823-7D94A0D5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A523B-7B21-462D-935F-9DA225D4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2F8B-0ABB-4AC3-A7D6-48F71B16F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4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DCF846-9776-4718-8299-DD506342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7B3F-568F-4743-837C-3C767C67D5CF}" type="datetimeFigureOut">
              <a:rPr lang="en-US" smtClean="0"/>
              <a:t>10-Feb-25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B3043-8899-4B25-95B3-02EB1FBB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A6C77-8B7D-489E-B547-7B0A5081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2F8B-0ABB-4AC3-A7D6-48F71B16F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9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7F0B-AD4A-45E4-9E9D-F26A4B79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1D1F3-4A78-42F2-AB5F-C24605F47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A2674-E0BB-415B-B2C4-99CA91FE4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CF316-C3C7-4CCD-B9AA-F5B0529F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7B3F-568F-4743-837C-3C767C67D5CF}" type="datetimeFigureOut">
              <a:rPr lang="en-US" smtClean="0"/>
              <a:t>10-Feb-25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A2869-465D-42D6-8A32-5CE7FEE3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86B9B-BD58-44A7-AA10-18DC2B95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2F8B-0ABB-4AC3-A7D6-48F71B16F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5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2261F-96AC-47DD-B00E-58055314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662900-BD9F-49DA-BC16-6FBF98115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1A398-1015-4F47-B782-A23AEEE48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7720A-67A6-4579-AC0E-87D0E574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7B3F-568F-4743-837C-3C767C67D5CF}" type="datetimeFigureOut">
              <a:rPr lang="en-US" smtClean="0"/>
              <a:t>10-Feb-25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70D19-4BDF-4BB1-A1BA-3753589E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6264B-A7DF-4BE9-9880-A9592D96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22F8B-0ABB-4AC3-A7D6-48F71B16F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8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A7304-BB0F-46BE-B889-9BD19130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F1983-162F-48C2-9908-CC8529410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6C5F3-617C-4212-B4CE-9D546A6CF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87B3F-568F-4743-837C-3C767C67D5CF}" type="datetimeFigureOut">
              <a:rPr lang="en-US" smtClean="0"/>
              <a:t>10-Feb-25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A5700-8D21-4A86-8E03-F2D561CB9D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49C3D-249B-493D-AD7F-710C72A58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22F8B-0ABB-4AC3-A7D6-48F71B16F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3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4221594-9049-4646-BE71-D83481637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75174"/>
            <a:ext cx="12192000" cy="1108086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lgerian" panose="04020705040A02060702" pitchFamily="82" charset="0"/>
              </a:rPr>
              <a:t>internet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27294-F8F4-4DB2-B525-4B60CEE6E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8739" y="6351611"/>
            <a:ext cx="5694521" cy="101277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Presented by- Riddhonil, Soaeid, </a:t>
            </a:r>
            <a:r>
              <a:rPr lang="en-US" b="1" dirty="0" err="1">
                <a:solidFill>
                  <a:schemeClr val="bg1"/>
                </a:solidFill>
              </a:rPr>
              <a:t>Yazdaan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79343F-74FE-40E5-A38A-2213E808FD49}"/>
              </a:ext>
            </a:extLst>
          </p:cNvPr>
          <p:cNvSpPr txBox="1"/>
          <p:nvPr/>
        </p:nvSpPr>
        <p:spPr>
          <a:xfrm flipH="1">
            <a:off x="4747258" y="3258434"/>
            <a:ext cx="2697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Action taking</a:t>
            </a:r>
          </a:p>
        </p:txBody>
      </p:sp>
    </p:spTree>
    <p:extLst>
      <p:ext uri="{BB962C8B-B14F-4D97-AF65-F5344CB8AC3E}">
        <p14:creationId xmlns:p14="http://schemas.microsoft.com/office/powerpoint/2010/main" val="38880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3592B1D-EC9D-4F5C-8F6D-CD761C406554}"/>
              </a:ext>
            </a:extLst>
          </p:cNvPr>
          <p:cNvSpPr txBox="1"/>
          <p:nvPr/>
        </p:nvSpPr>
        <p:spPr>
          <a:xfrm>
            <a:off x="1820488" y="2152996"/>
            <a:ext cx="394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8EAA94-E11E-4B14-90E4-176901EC9E58}"/>
              </a:ext>
            </a:extLst>
          </p:cNvPr>
          <p:cNvSpPr txBox="1"/>
          <p:nvPr/>
        </p:nvSpPr>
        <p:spPr>
          <a:xfrm flipH="1">
            <a:off x="4858788" y="2585258"/>
            <a:ext cx="1483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qet2783</a:t>
            </a:r>
          </a:p>
        </p:txBody>
      </p:sp>
    </p:spTree>
    <p:extLst>
      <p:ext uri="{BB962C8B-B14F-4D97-AF65-F5344CB8AC3E}">
        <p14:creationId xmlns:p14="http://schemas.microsoft.com/office/powerpoint/2010/main" val="27118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Algerian</vt:lpstr>
      <vt:lpstr>Arial</vt:lpstr>
      <vt:lpstr>Calibri</vt:lpstr>
      <vt:lpstr>Calibri Light</vt:lpstr>
      <vt:lpstr>Office Theme</vt:lpstr>
      <vt:lpstr>internet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Ethical use of technology</dc:title>
  <dc:creator>GHOSH Riddhonil</dc:creator>
  <cp:lastModifiedBy>GHOSH Riddhonil</cp:lastModifiedBy>
  <cp:revision>5</cp:revision>
  <dcterms:created xsi:type="dcterms:W3CDTF">2025-02-10T03:39:33Z</dcterms:created>
  <dcterms:modified xsi:type="dcterms:W3CDTF">2025-02-10T05:01:03Z</dcterms:modified>
</cp:coreProperties>
</file>