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07-Dec-24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0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07-Dec-24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5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07-Dec-24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8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07-Dec-24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0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07-Dec-24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07-Dec-24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9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07-Dec-24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07-Dec-24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4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07-Dec-24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3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07-Dec-24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4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07-Dec-24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07-Dec-24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2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523E7A-7108-49C4-8190-41F48AB915D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3" b="298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10926E-5D22-43B5-9188-094F0D6F6BAF}"/>
              </a:ext>
            </a:extLst>
          </p:cNvPr>
          <p:cNvSpPr txBox="1"/>
          <p:nvPr/>
        </p:nvSpPr>
        <p:spPr>
          <a:xfrm>
            <a:off x="3880430" y="583345"/>
            <a:ext cx="7160357" cy="416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i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action on migrating legally      </a:t>
            </a:r>
          </a:p>
        </p:txBody>
      </p:sp>
    </p:spTree>
    <p:extLst>
      <p:ext uri="{BB962C8B-B14F-4D97-AF65-F5344CB8AC3E}">
        <p14:creationId xmlns:p14="http://schemas.microsoft.com/office/powerpoint/2010/main" val="20270209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3BC81A-89DC-4501-A5F6-94FECB4B0317}"/>
              </a:ext>
            </a:extLst>
          </p:cNvPr>
          <p:cNvSpPr txBox="1"/>
          <p:nvPr/>
        </p:nvSpPr>
        <p:spPr>
          <a:xfrm>
            <a:off x="1575619" y="2967335"/>
            <a:ext cx="9040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Made by Shahzaib &amp; Riddhonil  </a:t>
            </a:r>
          </a:p>
        </p:txBody>
      </p:sp>
    </p:spTree>
    <p:extLst>
      <p:ext uri="{BB962C8B-B14F-4D97-AF65-F5344CB8AC3E}">
        <p14:creationId xmlns:p14="http://schemas.microsoft.com/office/powerpoint/2010/main" val="239240146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7F27-B067-4F50-BA9D-092A10CF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Legally migrating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73821-D1FD-44B3-A490-2BA6FF10D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/>
              <a:t>negative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4D0B9-7797-42DF-8B3F-EA1780D602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7A2B7-97EA-4A9D-96D9-EA78AF3AD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/>
              <a:t>positive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11548-1AF4-4255-B917-CD25DA9D58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Migrating legally is more safe &amp; easier illegally.</a:t>
            </a:r>
          </a:p>
          <a:p>
            <a:r>
              <a:rPr lang="en-US" dirty="0"/>
              <a:t>If you migrate legally there is no chances to go to jail.</a:t>
            </a:r>
          </a:p>
          <a:p>
            <a:r>
              <a:rPr lang="en-US" b="1" dirty="0"/>
              <a:t>Access to Opportunities.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4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40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Legally migrating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GHOSH Riddhonil</dc:creator>
  <cp:lastModifiedBy>GHOSH Riddhonil</cp:lastModifiedBy>
  <cp:revision>6</cp:revision>
  <dcterms:created xsi:type="dcterms:W3CDTF">2024-12-07T13:21:21Z</dcterms:created>
  <dcterms:modified xsi:type="dcterms:W3CDTF">2024-12-07T15:16:18Z</dcterms:modified>
</cp:coreProperties>
</file>