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8F29-4DC6-4465-9468-59FB30E14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62FE-A047-413E-B241-5B7CDC735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902-FDFD-455C-B5F5-A4E7A164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10131425" cy="1154545"/>
          </a:xfrm>
        </p:spPr>
        <p:txBody>
          <a:bodyPr/>
          <a:lstStyle/>
          <a:p>
            <a:pPr algn="ctr"/>
            <a:r>
              <a:rPr lang="en-US" dirty="0"/>
              <a:t>Variables and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F52B-2C9D-49D0-80B5-4113228914D1}"/>
              </a:ext>
            </a:extLst>
          </p:cNvPr>
          <p:cNvSpPr txBox="1"/>
          <p:nvPr/>
        </p:nvSpPr>
        <p:spPr>
          <a:xfrm>
            <a:off x="984250" y="1077576"/>
            <a:ext cx="9817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String = “This is a string” (Just a bunch of letters in one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 = 24 (</a:t>
            </a:r>
            <a:r>
              <a:rPr lang="en-US" sz="2800" dirty="0" err="1"/>
              <a:t>Ints</a:t>
            </a:r>
            <a:r>
              <a:rPr lang="en-US" sz="2800" dirty="0"/>
              <a:t> are whole numbers, negative or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Float = 24.0f (Decimal point numbers)</a:t>
            </a:r>
          </a:p>
          <a:p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Initialized like this:</a:t>
            </a:r>
          </a:p>
          <a:p>
            <a:pPr algn="ctr"/>
            <a:r>
              <a:rPr lang="en-US" sz="2800" dirty="0"/>
              <a:t>int age = 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3F716-E8FB-4B6A-83DE-C62ED4EF0F59}"/>
              </a:ext>
            </a:extLst>
          </p:cNvPr>
          <p:cNvCxnSpPr>
            <a:cxnSpLocks/>
          </p:cNvCxnSpPr>
          <p:nvPr/>
        </p:nvCxnSpPr>
        <p:spPr>
          <a:xfrm>
            <a:off x="3500582" y="3990109"/>
            <a:ext cx="1487054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9ADDC5-B8DC-435A-9A10-1CF15D6F8A6B}"/>
              </a:ext>
            </a:extLst>
          </p:cNvPr>
          <p:cNvSpPr txBox="1"/>
          <p:nvPr/>
        </p:nvSpPr>
        <p:spPr>
          <a:xfrm>
            <a:off x="2105892" y="3703843"/>
            <a:ext cx="14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CDCE-D7F5-4CFC-BF3A-AC7BA5CB0942}"/>
              </a:ext>
            </a:extLst>
          </p:cNvPr>
          <p:cNvCxnSpPr/>
          <p:nvPr/>
        </p:nvCxnSpPr>
        <p:spPr>
          <a:xfrm flipV="1">
            <a:off x="3676073" y="4378036"/>
            <a:ext cx="1893454" cy="36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9B30DA-BAD4-4C65-ACC3-ACB3256925FB}"/>
              </a:ext>
            </a:extLst>
          </p:cNvPr>
          <p:cNvSpPr txBox="1"/>
          <p:nvPr/>
        </p:nvSpPr>
        <p:spPr>
          <a:xfrm>
            <a:off x="1588655" y="4553589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our variable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61BA95-F862-4417-AAC0-D00671155311}"/>
              </a:ext>
            </a:extLst>
          </p:cNvPr>
          <p:cNvCxnSpPr>
            <a:cxnSpLocks/>
          </p:cNvCxnSpPr>
          <p:nvPr/>
        </p:nvCxnSpPr>
        <p:spPr>
          <a:xfrm flipV="1">
            <a:off x="6382327" y="4378037"/>
            <a:ext cx="170874" cy="27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FB077-4D5C-4EFF-90B5-0B698BE1BD44}"/>
              </a:ext>
            </a:extLst>
          </p:cNvPr>
          <p:cNvSpPr txBox="1"/>
          <p:nvPr/>
        </p:nvSpPr>
        <p:spPr>
          <a:xfrm>
            <a:off x="4987636" y="459675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declare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639F5-DAD8-4B96-A92E-79E62AABCEC8}"/>
              </a:ext>
            </a:extLst>
          </p:cNvPr>
          <p:cNvSpPr txBox="1"/>
          <p:nvPr/>
        </p:nvSpPr>
        <p:spPr>
          <a:xfrm>
            <a:off x="7517821" y="4227421"/>
            <a:ext cx="4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Semicolon marks the end of a statement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612FA-42EC-49C6-A520-923DB94058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862619" y="4202545"/>
            <a:ext cx="655202" cy="2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7AE858-2351-49B7-B648-590505D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59" y="471389"/>
            <a:ext cx="2770039" cy="9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25A-0E6A-4948-A3DF-76A71D5A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0" y="-4408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E326-1485-4CE0-94D6-DCF3C0DD5BF1}"/>
              </a:ext>
            </a:extLst>
          </p:cNvPr>
          <p:cNvSpPr txBox="1"/>
          <p:nvPr/>
        </p:nvSpPr>
        <p:spPr>
          <a:xfrm>
            <a:off x="840297" y="1149101"/>
            <a:ext cx="10511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make the game go round!</a:t>
            </a:r>
          </a:p>
          <a:p>
            <a:r>
              <a:rPr lang="en-US" dirty="0"/>
              <a:t>We cannot make new functions inside of other functions</a:t>
            </a:r>
          </a:p>
          <a:p>
            <a:r>
              <a:rPr lang="en-US" dirty="0"/>
              <a:t>We can declare a function anywhere within our class, and there are a few different parts:</a:t>
            </a:r>
          </a:p>
          <a:p>
            <a:endParaRPr lang="en-US" dirty="0"/>
          </a:p>
          <a:p>
            <a:pPr algn="ctr"/>
            <a:r>
              <a:rPr lang="en-US" dirty="0"/>
              <a:t>Private 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// This is a comment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A57E7-147A-4BB9-9C62-2B563C7FFBEB}"/>
              </a:ext>
            </a:extLst>
          </p:cNvPr>
          <p:cNvCxnSpPr>
            <a:cxnSpLocks/>
          </p:cNvCxnSpPr>
          <p:nvPr/>
        </p:nvCxnSpPr>
        <p:spPr>
          <a:xfrm flipV="1">
            <a:off x="2873848" y="2540514"/>
            <a:ext cx="2025402" cy="20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62F1EE-500F-4977-8A8E-3150006C886A}"/>
              </a:ext>
            </a:extLst>
          </p:cNvPr>
          <p:cNvSpPr txBox="1"/>
          <p:nvPr/>
        </p:nvSpPr>
        <p:spPr>
          <a:xfrm>
            <a:off x="327090" y="2616905"/>
            <a:ext cx="268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access modifier.  </a:t>
            </a:r>
          </a:p>
          <a:p>
            <a:r>
              <a:rPr lang="en-US" dirty="0"/>
              <a:t>Modifiers include private, protected, and public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44A8C-E111-4500-89FC-A307D2D2F2F8}"/>
              </a:ext>
            </a:extLst>
          </p:cNvPr>
          <p:cNvCxnSpPr>
            <a:cxnSpLocks/>
          </p:cNvCxnSpPr>
          <p:nvPr/>
        </p:nvCxnSpPr>
        <p:spPr>
          <a:xfrm flipV="1">
            <a:off x="3702342" y="2540514"/>
            <a:ext cx="1976734" cy="119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1EF124-BCEE-4374-8ED0-6E55424E8427}"/>
              </a:ext>
            </a:extLst>
          </p:cNvPr>
          <p:cNvSpPr txBox="1"/>
          <p:nvPr/>
        </p:nvSpPr>
        <p:spPr>
          <a:xfrm>
            <a:off x="1036929" y="3616626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want to return. Sometimes void, sometimes not.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E00A5-B796-49A8-896D-B56BA4B6A596}"/>
              </a:ext>
            </a:extLst>
          </p:cNvPr>
          <p:cNvCxnSpPr>
            <a:cxnSpLocks/>
          </p:cNvCxnSpPr>
          <p:nvPr/>
        </p:nvCxnSpPr>
        <p:spPr>
          <a:xfrm flipH="1" flipV="1">
            <a:off x="7008510" y="2604088"/>
            <a:ext cx="1335979" cy="11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92BE16-0C94-4533-A310-EB792CE85DF5}"/>
              </a:ext>
            </a:extLst>
          </p:cNvPr>
          <p:cNvSpPr txBox="1"/>
          <p:nvPr/>
        </p:nvSpPr>
        <p:spPr>
          <a:xfrm>
            <a:off x="8273830" y="3746239"/>
            <a:ext cx="28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our function.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3E578-7BFC-4C60-9F2A-87DFA53CE0AA}"/>
              </a:ext>
            </a:extLst>
          </p:cNvPr>
          <p:cNvCxnSpPr>
            <a:cxnSpLocks/>
          </p:cNvCxnSpPr>
          <p:nvPr/>
        </p:nvCxnSpPr>
        <p:spPr>
          <a:xfrm flipH="1" flipV="1">
            <a:off x="7340367" y="2444721"/>
            <a:ext cx="2013359" cy="6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639C-5AC2-49B0-A0C7-19551A4808FF}"/>
              </a:ext>
            </a:extLst>
          </p:cNvPr>
          <p:cNvSpPr txBox="1"/>
          <p:nvPr/>
        </p:nvSpPr>
        <p:spPr>
          <a:xfrm>
            <a:off x="9434465" y="2804530"/>
            <a:ext cx="2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are our parameter list.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61ABF-AA2B-4CC5-999B-756050A3E539}"/>
              </a:ext>
            </a:extLst>
          </p:cNvPr>
          <p:cNvCxnSpPr>
            <a:cxnSpLocks/>
          </p:cNvCxnSpPr>
          <p:nvPr/>
        </p:nvCxnSpPr>
        <p:spPr>
          <a:xfrm flipV="1">
            <a:off x="4672668" y="3127695"/>
            <a:ext cx="659424" cy="13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DD82C7-C93F-461C-8057-E7B060B252CE}"/>
              </a:ext>
            </a:extLst>
          </p:cNvPr>
          <p:cNvSpPr txBox="1"/>
          <p:nvPr/>
        </p:nvSpPr>
        <p:spPr>
          <a:xfrm>
            <a:off x="2030136" y="4500695"/>
            <a:ext cx="335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are declared with // wherever you want to make a comment.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A8374-DBD7-4079-A6CF-68B20DC30448}"/>
              </a:ext>
            </a:extLst>
          </p:cNvPr>
          <p:cNvSpPr txBox="1"/>
          <p:nvPr/>
        </p:nvSpPr>
        <p:spPr>
          <a:xfrm>
            <a:off x="6677636" y="4649332"/>
            <a:ext cx="30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Curly braces mark the body of a function.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484549-BFC8-4BFA-B10D-161D513D9058}"/>
              </a:ext>
            </a:extLst>
          </p:cNvPr>
          <p:cNvCxnSpPr>
            <a:cxnSpLocks/>
          </p:cNvCxnSpPr>
          <p:nvPr/>
        </p:nvCxnSpPr>
        <p:spPr>
          <a:xfrm flipH="1" flipV="1">
            <a:off x="6207342" y="3357599"/>
            <a:ext cx="1325973" cy="122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C5279-34A9-4911-8ED1-3567EC68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54" y="167830"/>
            <a:ext cx="278168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BC64-66F3-4BD8-9AB9-86EAF98B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78029-CE72-4156-B775-C4035493113C}"/>
              </a:ext>
            </a:extLst>
          </p:cNvPr>
          <p:cNvSpPr txBox="1"/>
          <p:nvPr/>
        </p:nvSpPr>
        <p:spPr>
          <a:xfrm>
            <a:off x="1534160" y="1862667"/>
            <a:ext cx="9184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Awake() – The first function called on a </a:t>
            </a:r>
            <a:r>
              <a:rPr lang="en-US" dirty="0" err="1"/>
              <a:t>GameObject</a:t>
            </a:r>
            <a:r>
              <a:rPr lang="en-US" dirty="0"/>
              <a:t> when the game starts to play.</a:t>
            </a:r>
          </a:p>
          <a:p>
            <a:endParaRPr lang="en-US" dirty="0"/>
          </a:p>
          <a:p>
            <a:r>
              <a:rPr lang="en-US" dirty="0"/>
              <a:t>Start() – This function is called immediately after Awake if they are both included.</a:t>
            </a:r>
          </a:p>
          <a:p>
            <a:endParaRPr lang="en-US" dirty="0"/>
          </a:p>
          <a:p>
            <a:r>
              <a:rPr lang="en-US" dirty="0"/>
              <a:t>Update() – Gets called every frame, which can vary.</a:t>
            </a:r>
          </a:p>
          <a:p>
            <a:endParaRPr lang="en-US" dirty="0"/>
          </a:p>
          <a:p>
            <a:r>
              <a:rPr lang="en-US" dirty="0" err="1"/>
              <a:t>FixedUpdate</a:t>
            </a:r>
            <a:r>
              <a:rPr lang="en-US" dirty="0"/>
              <a:t>() – Gets called every fixed frame, which in Unity is every 0.02 seconds.</a:t>
            </a:r>
          </a:p>
          <a:p>
            <a:endParaRPr lang="en-US" dirty="0"/>
          </a:p>
          <a:p>
            <a:r>
              <a:rPr lang="en-US" dirty="0" err="1"/>
              <a:t>GetComponent</a:t>
            </a:r>
            <a:r>
              <a:rPr lang="en-US" dirty="0"/>
              <a:t>()&lt;&gt; - Looks for a component on the </a:t>
            </a:r>
            <a:r>
              <a:rPr lang="en-US" dirty="0" err="1"/>
              <a:t>GameObject</a:t>
            </a:r>
            <a:r>
              <a:rPr lang="en-US" dirty="0"/>
              <a:t> our script is attached to, and if it is found will return that component for us to modify as we wish!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1EF6-CAE4-4CF6-A0C7-1122D28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E637-7154-4CDE-91F0-6B7222E6891A}"/>
              </a:ext>
            </a:extLst>
          </p:cNvPr>
          <p:cNvSpPr txBox="1"/>
          <p:nvPr/>
        </p:nvSpPr>
        <p:spPr>
          <a:xfrm>
            <a:off x="1411969" y="1951672"/>
            <a:ext cx="940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important</a:t>
            </a:r>
          </a:p>
          <a:p>
            <a:r>
              <a:rPr lang="en-US"/>
              <a:t>A class can be anything, including you!Made with the ‘class’ keyword.</a:t>
            </a:r>
          </a:p>
          <a:p>
            <a:r>
              <a:rPr lang="en-US"/>
              <a:t>Usually </a:t>
            </a:r>
            <a:r>
              <a:rPr lang="en-US" dirty="0"/>
              <a:t>contains variables, functions, and more!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03907-F77C-4178-ACB5-120F0733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10" y="1696077"/>
            <a:ext cx="4868157" cy="45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D274-3A02-4E0C-83BC-A054FA0E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DC747-FD9F-4566-AC71-1844585975DF}"/>
              </a:ext>
            </a:extLst>
          </p:cNvPr>
          <p:cNvSpPr txBox="1"/>
          <p:nvPr/>
        </p:nvSpPr>
        <p:spPr>
          <a:xfrm>
            <a:off x="1082180" y="1929468"/>
            <a:ext cx="973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Declared at the top of our files with the ‘using’ keyword.</a:t>
            </a:r>
          </a:p>
          <a:p>
            <a:pPr algn="ctr"/>
            <a:r>
              <a:rPr lang="en-US" dirty="0"/>
              <a:t>Contains many useful classes, functions, and more!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18245-9A30-4394-9333-163D87A4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73" y="376667"/>
            <a:ext cx="3867690" cy="107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2E693-8800-45F9-8FB9-2E554A5854D1}"/>
              </a:ext>
            </a:extLst>
          </p:cNvPr>
          <p:cNvSpPr txBox="1"/>
          <p:nvPr/>
        </p:nvSpPr>
        <p:spPr>
          <a:xfrm>
            <a:off x="4580200" y="2919370"/>
            <a:ext cx="234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7281F-6A91-4A46-B092-C31292CA3BD4}"/>
              </a:ext>
            </a:extLst>
          </p:cNvPr>
          <p:cNvCxnSpPr>
            <a:cxnSpLocks/>
          </p:cNvCxnSpPr>
          <p:nvPr/>
        </p:nvCxnSpPr>
        <p:spPr>
          <a:xfrm flipV="1">
            <a:off x="3431097" y="3221372"/>
            <a:ext cx="124996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315D01-46CE-4D30-88A3-05249E0DF471}"/>
              </a:ext>
            </a:extLst>
          </p:cNvPr>
          <p:cNvSpPr txBox="1"/>
          <p:nvPr/>
        </p:nvSpPr>
        <p:spPr>
          <a:xfrm>
            <a:off x="631782" y="3666206"/>
            <a:ext cx="39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starts with the ‘using’ keyword.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653EE-166F-4F7F-AD34-167F34705015}"/>
              </a:ext>
            </a:extLst>
          </p:cNvPr>
          <p:cNvCxnSpPr>
            <a:cxnSpLocks/>
          </p:cNvCxnSpPr>
          <p:nvPr/>
        </p:nvCxnSpPr>
        <p:spPr>
          <a:xfrm flipH="1" flipV="1">
            <a:off x="5949704" y="3288702"/>
            <a:ext cx="146296" cy="6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14F57B-8617-4CB3-B459-1673838447BD}"/>
              </a:ext>
            </a:extLst>
          </p:cNvPr>
          <p:cNvSpPr txBox="1"/>
          <p:nvPr/>
        </p:nvSpPr>
        <p:spPr>
          <a:xfrm>
            <a:off x="5426600" y="3909272"/>
            <a:ext cx="258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the namespace we are using.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4B13EB-538B-4AD3-A466-0424FE1EA3A2}"/>
              </a:ext>
            </a:extLst>
          </p:cNvPr>
          <p:cNvCxnSpPr>
            <a:cxnSpLocks/>
          </p:cNvCxnSpPr>
          <p:nvPr/>
        </p:nvCxnSpPr>
        <p:spPr>
          <a:xfrm flipH="1" flipV="1">
            <a:off x="6451135" y="3104037"/>
            <a:ext cx="1904300" cy="2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464AAC-C1EA-409A-8B06-BA95C45CE96B}"/>
              </a:ext>
            </a:extLst>
          </p:cNvPr>
          <p:cNvSpPr txBox="1"/>
          <p:nvPr/>
        </p:nvSpPr>
        <p:spPr>
          <a:xfrm>
            <a:off x="8325884" y="321309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Ends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93616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EEEE-C90F-44DF-812F-6C45FCAB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members of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B76B-0B15-46BA-8143-5EE49142E743}"/>
              </a:ext>
            </a:extLst>
          </p:cNvPr>
          <p:cNvSpPr txBox="1"/>
          <p:nvPr/>
        </p:nvSpPr>
        <p:spPr>
          <a:xfrm>
            <a:off x="620785" y="1879134"/>
            <a:ext cx="10196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get functions and variables inside a class from a different class?</a:t>
            </a:r>
          </a:p>
          <a:p>
            <a:pPr algn="ctr"/>
            <a:r>
              <a:rPr lang="en-US" dirty="0"/>
              <a:t>THE DOT OPERATOR (.)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System namespace in C# comes with some useful functions for us to use already with any variable: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92C-BB52-463E-84A6-3AD485D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Unity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AE50-DE27-407E-B71C-7FE4F361178B}"/>
              </a:ext>
            </a:extLst>
          </p:cNvPr>
          <p:cNvSpPr txBox="1"/>
          <p:nvPr/>
        </p:nvSpPr>
        <p:spPr>
          <a:xfrm>
            <a:off x="1041400" y="2065867"/>
            <a:ext cx="1013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specific classes that are used in Unity to make games: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SpriteRenderer</a:t>
            </a:r>
            <a:r>
              <a:rPr lang="en-US" dirty="0"/>
              <a:t> – These are used to display images of </a:t>
            </a:r>
            <a:r>
              <a:rPr lang="en-US" dirty="0" err="1"/>
              <a:t>GameObjects</a:t>
            </a:r>
            <a:r>
              <a:rPr lang="en-US" dirty="0"/>
              <a:t> we have in our scene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Rigidbody2D – This gives our </a:t>
            </a:r>
            <a:r>
              <a:rPr lang="en-US" dirty="0" err="1"/>
              <a:t>GameObjects</a:t>
            </a:r>
            <a:r>
              <a:rPr lang="en-US" dirty="0"/>
              <a:t> physics capabilities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– Comes with every </a:t>
            </a:r>
            <a:r>
              <a:rPr lang="en-US" dirty="0" err="1"/>
              <a:t>GameObject</a:t>
            </a:r>
            <a:r>
              <a:rPr lang="en-US" dirty="0"/>
              <a:t>, and defines the                 ,              , and </a:t>
            </a:r>
            <a:r>
              <a:rPr lang="en-US" sz="3600" dirty="0"/>
              <a:t>scale</a:t>
            </a:r>
            <a:r>
              <a:rPr lang="en-US" dirty="0"/>
              <a:t> of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Animator – Controls most aspects of animation that a </a:t>
            </a:r>
            <a:r>
              <a:rPr lang="en-US" dirty="0" err="1"/>
              <a:t>GameObject</a:t>
            </a:r>
            <a:r>
              <a:rPr lang="en-US" dirty="0"/>
              <a:t> uses such as states, transitions, and what animations to play at certain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2302-3DC4-4293-BAB6-EEC2F21106DA}"/>
              </a:ext>
            </a:extLst>
          </p:cNvPr>
          <p:cNvSpPr txBox="1"/>
          <p:nvPr/>
        </p:nvSpPr>
        <p:spPr>
          <a:xfrm rot="19234911">
            <a:off x="7831255" y="3244334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2BFA-5523-4B47-8320-B89BC899E630}"/>
              </a:ext>
            </a:extLst>
          </p:cNvPr>
          <p:cNvSpPr txBox="1"/>
          <p:nvPr/>
        </p:nvSpPr>
        <p:spPr>
          <a:xfrm>
            <a:off x="7019248" y="324433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28518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1342</TotalTime>
  <Words>498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Programming in unity</vt:lpstr>
      <vt:lpstr>Variables and types</vt:lpstr>
      <vt:lpstr>functions</vt:lpstr>
      <vt:lpstr>Unity functions</vt:lpstr>
      <vt:lpstr>classes</vt:lpstr>
      <vt:lpstr>namespaces</vt:lpstr>
      <vt:lpstr>Accessing members of a class</vt:lpstr>
      <vt:lpstr>Unity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unity</dc:title>
  <dc:creator>Jonathan Ribarro</dc:creator>
  <cp:lastModifiedBy>Jonathan Ribarro</cp:lastModifiedBy>
  <cp:revision>36</cp:revision>
  <dcterms:created xsi:type="dcterms:W3CDTF">2019-09-23T00:46:24Z</dcterms:created>
  <dcterms:modified xsi:type="dcterms:W3CDTF">2019-09-24T00:26:04Z</dcterms:modified>
</cp:coreProperties>
</file>