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8F29-4DC6-4465-9468-59FB30E14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E62FE-A047-413E-B241-5B7CDC735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9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4902-FDFD-455C-B5F5-A4E7A164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0"/>
            <a:ext cx="10131425" cy="1154545"/>
          </a:xfrm>
        </p:spPr>
        <p:txBody>
          <a:bodyPr/>
          <a:lstStyle/>
          <a:p>
            <a:pPr algn="ctr"/>
            <a:r>
              <a:rPr lang="en-US" dirty="0"/>
              <a:t>Variables and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AF52B-2C9D-49D0-80B5-4113228914D1}"/>
              </a:ext>
            </a:extLst>
          </p:cNvPr>
          <p:cNvSpPr txBox="1"/>
          <p:nvPr/>
        </p:nvSpPr>
        <p:spPr>
          <a:xfrm>
            <a:off x="984250" y="1077576"/>
            <a:ext cx="98171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Different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String = “This is a string” (Just a bunch of letters in one 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 = 24 (</a:t>
            </a:r>
            <a:r>
              <a:rPr lang="en-US" sz="2800" dirty="0" err="1"/>
              <a:t>Ints</a:t>
            </a:r>
            <a:r>
              <a:rPr lang="en-US" sz="2800" dirty="0"/>
              <a:t> are whole numbers, negative or 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Float = 24.0f (Decimal point numbers)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ctr"/>
            <a:r>
              <a:rPr lang="en-US" sz="2800" dirty="0"/>
              <a:t>Declared like this:</a:t>
            </a:r>
          </a:p>
          <a:p>
            <a:pPr algn="ctr"/>
            <a:r>
              <a:rPr lang="en-US" sz="2800" dirty="0"/>
              <a:t>int age = 22;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3F716-E8FB-4B6A-83DE-C62ED4EF0F59}"/>
              </a:ext>
            </a:extLst>
          </p:cNvPr>
          <p:cNvCxnSpPr>
            <a:cxnSpLocks/>
          </p:cNvCxnSpPr>
          <p:nvPr/>
        </p:nvCxnSpPr>
        <p:spPr>
          <a:xfrm>
            <a:off x="3500582" y="3990109"/>
            <a:ext cx="1487054" cy="2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9ADDC5-B8DC-435A-9A10-1CF15D6F8A6B}"/>
              </a:ext>
            </a:extLst>
          </p:cNvPr>
          <p:cNvSpPr txBox="1"/>
          <p:nvPr/>
        </p:nvSpPr>
        <p:spPr>
          <a:xfrm>
            <a:off x="2105892" y="3703843"/>
            <a:ext cx="148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type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CDCE-D7F5-4CFC-BF3A-AC7BA5CB0942}"/>
              </a:ext>
            </a:extLst>
          </p:cNvPr>
          <p:cNvCxnSpPr/>
          <p:nvPr/>
        </p:nvCxnSpPr>
        <p:spPr>
          <a:xfrm flipV="1">
            <a:off x="3676073" y="4378036"/>
            <a:ext cx="1893454" cy="36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9B30DA-BAD4-4C65-ACC3-ACB3256925FB}"/>
              </a:ext>
            </a:extLst>
          </p:cNvPr>
          <p:cNvSpPr txBox="1"/>
          <p:nvPr/>
        </p:nvSpPr>
        <p:spPr>
          <a:xfrm>
            <a:off x="1588655" y="4553589"/>
            <a:ext cx="227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our variable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61BA95-F862-4417-AAC0-D00671155311}"/>
              </a:ext>
            </a:extLst>
          </p:cNvPr>
          <p:cNvCxnSpPr>
            <a:cxnSpLocks/>
          </p:cNvCxnSpPr>
          <p:nvPr/>
        </p:nvCxnSpPr>
        <p:spPr>
          <a:xfrm flipV="1">
            <a:off x="6382327" y="4378037"/>
            <a:ext cx="170874" cy="27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8FB077-4D5C-4EFF-90B5-0B698BE1BD44}"/>
              </a:ext>
            </a:extLst>
          </p:cNvPr>
          <p:cNvSpPr txBox="1"/>
          <p:nvPr/>
        </p:nvSpPr>
        <p:spPr>
          <a:xfrm>
            <a:off x="4987636" y="4596753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we declare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639F5-DAD8-4B96-A92E-79E62AABCEC8}"/>
              </a:ext>
            </a:extLst>
          </p:cNvPr>
          <p:cNvSpPr txBox="1"/>
          <p:nvPr/>
        </p:nvSpPr>
        <p:spPr>
          <a:xfrm>
            <a:off x="7517821" y="4227421"/>
            <a:ext cx="413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Semicolon marks the end of a statement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6612FA-42EC-49C6-A520-923DB940588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862619" y="4202545"/>
            <a:ext cx="655202" cy="2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93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BC20-B557-4726-A5F2-48202AAC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056F-6429-4A9A-A994-D246B3DB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725A-0E6A-4948-A3DF-76A71D5A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3E326-1485-4CE0-94D6-DCF3C0DD5BF1}"/>
              </a:ext>
            </a:extLst>
          </p:cNvPr>
          <p:cNvSpPr txBox="1"/>
          <p:nvPr/>
        </p:nvSpPr>
        <p:spPr>
          <a:xfrm>
            <a:off x="994793" y="1881201"/>
            <a:ext cx="10511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make the game go round!</a:t>
            </a:r>
          </a:p>
          <a:p>
            <a:r>
              <a:rPr lang="en-US" dirty="0"/>
              <a:t>We can declare a function anywhere within our class, and there are a few different parts:</a:t>
            </a:r>
          </a:p>
          <a:p>
            <a:endParaRPr lang="en-US" dirty="0"/>
          </a:p>
          <a:p>
            <a:pPr algn="ctr"/>
            <a:r>
              <a:rPr lang="en-US" dirty="0"/>
              <a:t>Private void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 // This is a comment</a:t>
            </a:r>
          </a:p>
          <a:p>
            <a:pPr algn="ctr"/>
            <a:r>
              <a:rPr lang="en-US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0A57E7-147A-4BB9-9C62-2B563C7FFBEB}"/>
              </a:ext>
            </a:extLst>
          </p:cNvPr>
          <p:cNvCxnSpPr/>
          <p:nvPr/>
        </p:nvCxnSpPr>
        <p:spPr>
          <a:xfrm flipV="1">
            <a:off x="3137483" y="2919369"/>
            <a:ext cx="1887523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62F1EE-500F-4977-8A8E-3150006C886A}"/>
              </a:ext>
            </a:extLst>
          </p:cNvPr>
          <p:cNvSpPr txBox="1"/>
          <p:nvPr/>
        </p:nvSpPr>
        <p:spPr>
          <a:xfrm>
            <a:off x="456502" y="3041655"/>
            <a:ext cx="268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 access modifier.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A44A8C-E111-4500-89FC-A307D2D2F2F8}"/>
              </a:ext>
            </a:extLst>
          </p:cNvPr>
          <p:cNvCxnSpPr/>
          <p:nvPr/>
        </p:nvCxnSpPr>
        <p:spPr>
          <a:xfrm flipV="1">
            <a:off x="3707934" y="3035363"/>
            <a:ext cx="2147582" cy="54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1EF124-BCEE-4374-8ED0-6E55424E8427}"/>
              </a:ext>
            </a:extLst>
          </p:cNvPr>
          <p:cNvSpPr txBox="1"/>
          <p:nvPr/>
        </p:nvSpPr>
        <p:spPr>
          <a:xfrm>
            <a:off x="369116" y="3523742"/>
            <a:ext cx="333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we want to return. Sometimes void, sometimes not.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4E00A5-B796-49A8-896D-B56BA4B6A596}"/>
              </a:ext>
            </a:extLst>
          </p:cNvPr>
          <p:cNvCxnSpPr/>
          <p:nvPr/>
        </p:nvCxnSpPr>
        <p:spPr>
          <a:xfrm flipH="1" flipV="1">
            <a:off x="7046752" y="3078570"/>
            <a:ext cx="1778466" cy="55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92BE16-0C94-4533-A310-EB792CE85DF5}"/>
              </a:ext>
            </a:extLst>
          </p:cNvPr>
          <p:cNvSpPr txBox="1"/>
          <p:nvPr/>
        </p:nvSpPr>
        <p:spPr>
          <a:xfrm>
            <a:off x="8273830" y="3746239"/>
            <a:ext cx="28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name of our function.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C3E578-7BFC-4C60-9F2A-87DFA53CE0AA}"/>
              </a:ext>
            </a:extLst>
          </p:cNvPr>
          <p:cNvCxnSpPr/>
          <p:nvPr/>
        </p:nvCxnSpPr>
        <p:spPr>
          <a:xfrm flipH="1" flipV="1">
            <a:off x="7533314" y="2919369"/>
            <a:ext cx="1820411" cy="15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639C-5AC2-49B0-A0C7-19551A4808FF}"/>
              </a:ext>
            </a:extLst>
          </p:cNvPr>
          <p:cNvSpPr txBox="1"/>
          <p:nvPr/>
        </p:nvSpPr>
        <p:spPr>
          <a:xfrm>
            <a:off x="9434465" y="2804530"/>
            <a:ext cx="246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Parentheses are our parameter list.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661ABF-AA2B-4CC5-999B-756050A3E539}"/>
              </a:ext>
            </a:extLst>
          </p:cNvPr>
          <p:cNvCxnSpPr/>
          <p:nvPr/>
        </p:nvCxnSpPr>
        <p:spPr>
          <a:xfrm flipV="1">
            <a:off x="4672668" y="3636629"/>
            <a:ext cx="704675" cy="80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DD82C7-C93F-461C-8057-E7B060B252CE}"/>
              </a:ext>
            </a:extLst>
          </p:cNvPr>
          <p:cNvSpPr txBox="1"/>
          <p:nvPr/>
        </p:nvSpPr>
        <p:spPr>
          <a:xfrm>
            <a:off x="2030136" y="4500695"/>
            <a:ext cx="3355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 are declared with // wherever you want to make a comment.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CA8374-DBD7-4079-A6CF-68B20DC30448}"/>
              </a:ext>
            </a:extLst>
          </p:cNvPr>
          <p:cNvSpPr txBox="1"/>
          <p:nvPr/>
        </p:nvSpPr>
        <p:spPr>
          <a:xfrm>
            <a:off x="6677636" y="4649332"/>
            <a:ext cx="300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Curly braces mark the body of a function.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484549-BFC8-4BFA-B10D-161D513D9058}"/>
              </a:ext>
            </a:extLst>
          </p:cNvPr>
          <p:cNvCxnSpPr/>
          <p:nvPr/>
        </p:nvCxnSpPr>
        <p:spPr>
          <a:xfrm flipH="1" flipV="1">
            <a:off x="6342077" y="3795830"/>
            <a:ext cx="1191237" cy="78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4570FE17-7B6A-4A2C-ABF8-3C380739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446" y="314222"/>
            <a:ext cx="282932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1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1EF6-CAE4-4CF6-A0C7-1122D28B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6E637-7154-4CDE-91F0-6B7222E6891A}"/>
              </a:ext>
            </a:extLst>
          </p:cNvPr>
          <p:cNvSpPr txBox="1"/>
          <p:nvPr/>
        </p:nvSpPr>
        <p:spPr>
          <a:xfrm>
            <a:off x="1528354" y="1867989"/>
            <a:ext cx="9405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Incredibly important</a:t>
            </a:r>
          </a:p>
          <a:p>
            <a:r>
              <a:rPr lang="en-US" dirty="0"/>
              <a:t>A class can be anything, including you!</a:t>
            </a:r>
          </a:p>
          <a:p>
            <a:r>
              <a:rPr lang="en-US" dirty="0"/>
              <a:t>Can contain a bunch of information about a ton of stuff</a:t>
            </a:r>
          </a:p>
          <a:p>
            <a:r>
              <a:rPr lang="en-US" dirty="0"/>
              <a:t>Made with the ‘class’ keyword</a:t>
            </a:r>
          </a:p>
          <a:p>
            <a:r>
              <a:rPr lang="en-US" dirty="0"/>
              <a:t>Usually contains variables, functions, and more!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03907-F77C-4178-ACB5-120F0733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210" y="1696077"/>
            <a:ext cx="4868157" cy="45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2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492C-BB52-463E-84A6-3AD485DF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Unity 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DAE50-DE27-407E-B71C-7FE4F361178B}"/>
              </a:ext>
            </a:extLst>
          </p:cNvPr>
          <p:cNvSpPr txBox="1"/>
          <p:nvPr/>
        </p:nvSpPr>
        <p:spPr>
          <a:xfrm>
            <a:off x="1041400" y="2065867"/>
            <a:ext cx="10131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specific classes that are used in Unity to make games: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SpriteRenderer</a:t>
            </a:r>
            <a:r>
              <a:rPr lang="en-US" dirty="0"/>
              <a:t> – These are used to display images of </a:t>
            </a:r>
            <a:r>
              <a:rPr lang="en-US" dirty="0" err="1"/>
              <a:t>GameObjects</a:t>
            </a:r>
            <a:r>
              <a:rPr lang="en-US" dirty="0"/>
              <a:t> we have in our scene in 2D.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Rigidbody2D – This gives our </a:t>
            </a:r>
            <a:r>
              <a:rPr lang="en-US" dirty="0" err="1"/>
              <a:t>GameObjects</a:t>
            </a:r>
            <a:r>
              <a:rPr lang="en-US" dirty="0"/>
              <a:t> physics capabilities in 2D.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– Comes with every </a:t>
            </a:r>
            <a:r>
              <a:rPr lang="en-US" dirty="0" err="1"/>
              <a:t>GameObject</a:t>
            </a:r>
            <a:r>
              <a:rPr lang="en-US" dirty="0"/>
              <a:t>, and defines the                 ,              , and </a:t>
            </a:r>
            <a:r>
              <a:rPr lang="en-US" sz="3600" dirty="0"/>
              <a:t>scale</a:t>
            </a:r>
            <a:r>
              <a:rPr lang="en-US" dirty="0"/>
              <a:t> of something.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Animator – Controls most aspects of animation that a </a:t>
            </a:r>
            <a:r>
              <a:rPr lang="en-US" dirty="0" err="1"/>
              <a:t>GameObject</a:t>
            </a:r>
            <a:r>
              <a:rPr lang="en-US" dirty="0"/>
              <a:t> uses such as states, transitions, and what animations to play at certain times.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A2302-3DC4-4293-BAB6-EEC2F21106DA}"/>
              </a:ext>
            </a:extLst>
          </p:cNvPr>
          <p:cNvSpPr txBox="1"/>
          <p:nvPr/>
        </p:nvSpPr>
        <p:spPr>
          <a:xfrm rot="19234911">
            <a:off x="7831255" y="3244334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82BFA-5523-4B47-8320-B89BC899E630}"/>
              </a:ext>
            </a:extLst>
          </p:cNvPr>
          <p:cNvSpPr txBox="1"/>
          <p:nvPr/>
        </p:nvSpPr>
        <p:spPr>
          <a:xfrm>
            <a:off x="7019248" y="324433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285182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135</TotalTime>
  <Words>292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Programming in unity</vt:lpstr>
      <vt:lpstr>Variables and types</vt:lpstr>
      <vt:lpstr>PowerPoint Presentation</vt:lpstr>
      <vt:lpstr>functions</vt:lpstr>
      <vt:lpstr>classes</vt:lpstr>
      <vt:lpstr>Unity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unity</dc:title>
  <dc:creator>Jonathan Ribarro</dc:creator>
  <cp:lastModifiedBy>Jonathan Ribarro</cp:lastModifiedBy>
  <cp:revision>10</cp:revision>
  <dcterms:created xsi:type="dcterms:W3CDTF">2019-09-23T00:46:24Z</dcterms:created>
  <dcterms:modified xsi:type="dcterms:W3CDTF">2019-09-23T03:01:55Z</dcterms:modified>
</cp:coreProperties>
</file>