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4"/>
  </p:notesMasterIdLst>
  <p:sldIdLst>
    <p:sldId id="256" r:id="rId2"/>
    <p:sldId id="257" r:id="rId3"/>
    <p:sldId id="262" r:id="rId4"/>
    <p:sldId id="260" r:id="rId5"/>
    <p:sldId id="263" r:id="rId6"/>
    <p:sldId id="305" r:id="rId7"/>
    <p:sldId id="267" r:id="rId8"/>
    <p:sldId id="306" r:id="rId9"/>
    <p:sldId id="264" r:id="rId10"/>
    <p:sldId id="307" r:id="rId11"/>
    <p:sldId id="274" r:id="rId12"/>
    <p:sldId id="308" r:id="rId13"/>
  </p:sldIdLst>
  <p:sldSz cx="9144000" cy="5143500" type="screen16x9"/>
  <p:notesSz cx="6858000" cy="9144000"/>
  <p:embeddedFontLst>
    <p:embeddedFont>
      <p:font typeface="Montserrat" panose="020B0604020202020204" charset="0"/>
      <p:regular r:id="rId15"/>
      <p:bold r:id="rId16"/>
      <p:italic r:id="rId17"/>
      <p:boldItalic r:id="rId18"/>
    </p:embeddedFont>
    <p:embeddedFont>
      <p:font typeface="Montserrat ExtraBold" panose="020B0604020202020204" charset="0"/>
      <p:bold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2738"/>
    <a:srgbClr val="433256"/>
    <a:srgbClr val="F3DFC2"/>
    <a:srgbClr val="D1832F"/>
    <a:srgbClr val="29555B"/>
    <a:srgbClr val="E45E5E"/>
    <a:srgbClr val="8C92AC"/>
    <a:srgbClr val="E6E6E6"/>
    <a:srgbClr val="FEAB40"/>
    <a:srgbClr val="71BD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8473986-A20B-407E-A893-4BA10B03CE47}">
  <a:tblStyle styleId="{38473986-A20B-407E-A893-4BA10B03CE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584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f9262ee2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f9262ee2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63634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7f9262ee2f_0_26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4" name="Google Shape;1984;g7f9262ee2f_0_26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7f9262ee2f_0_26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4" name="Google Shape;1984;g7f9262ee2f_0_26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413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29023341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29023341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f9262ee2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f9262ee2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f9262ee2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f9262ee2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3672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7f9262ee2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7f9262ee2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7f9262ee2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7f9262ee2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7514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f9262ee2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f9262ee2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ctrTitle"/>
          </p:nvPr>
        </p:nvSpPr>
        <p:spPr>
          <a:xfrm>
            <a:off x="1273500" y="1369000"/>
            <a:ext cx="6597000" cy="21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ubTitle" idx="1"/>
          </p:nvPr>
        </p:nvSpPr>
        <p:spPr>
          <a:xfrm>
            <a:off x="2481900" y="2519525"/>
            <a:ext cx="41802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49464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 hasCustomPrompt="1"/>
          </p:nvPr>
        </p:nvSpPr>
        <p:spPr>
          <a:xfrm>
            <a:off x="1920750" y="1634425"/>
            <a:ext cx="5302500" cy="11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1"/>
          </p:nvPr>
        </p:nvSpPr>
        <p:spPr>
          <a:xfrm>
            <a:off x="2786550" y="3094475"/>
            <a:ext cx="35709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429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  <a:defRPr sz="1800">
                <a:solidFill>
                  <a:schemeClr val="accent1"/>
                </a:solidFill>
              </a:defRPr>
            </a:lvl2pPr>
            <a:lvl3pPr marL="1371600" lvl="2" indent="-3429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■"/>
              <a:defRPr sz="1800">
                <a:solidFill>
                  <a:schemeClr val="accent1"/>
                </a:solidFill>
              </a:defRPr>
            </a:lvl3pPr>
            <a:lvl4pPr marL="1828800" lvl="3" indent="-3429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 sz="1800">
                <a:solidFill>
                  <a:schemeClr val="accent1"/>
                </a:solidFill>
              </a:defRPr>
            </a:lvl4pPr>
            <a:lvl5pPr marL="2286000" lvl="4" indent="-3429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  <a:defRPr sz="1800">
                <a:solidFill>
                  <a:schemeClr val="accent1"/>
                </a:solidFill>
              </a:defRPr>
            </a:lvl5pPr>
            <a:lvl6pPr marL="2743200" lvl="5" indent="-3429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■"/>
              <a:defRPr sz="1800">
                <a:solidFill>
                  <a:schemeClr val="accent1"/>
                </a:solidFill>
              </a:defRPr>
            </a:lvl6pPr>
            <a:lvl7pPr marL="3200400" lvl="6" indent="-3429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 sz="1800">
                <a:solidFill>
                  <a:schemeClr val="accent1"/>
                </a:solidFill>
              </a:defRPr>
            </a:lvl7pPr>
            <a:lvl8pPr marL="3657600" lvl="7" indent="-3429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  <a:defRPr sz="1800">
                <a:solidFill>
                  <a:schemeClr val="accent1"/>
                </a:solidFill>
              </a:defRPr>
            </a:lvl8pPr>
            <a:lvl9pPr marL="4114800" lvl="8" indent="-3429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Char char="■"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CAPTION_ONLY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>
            <a:off x="938500" y="1246025"/>
            <a:ext cx="71721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162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1pPr>
            <a:lvl2pPr marL="914400" lvl="1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2pPr>
            <a:lvl3pPr marL="1371600" lvl="2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3pPr>
            <a:lvl4pPr marL="1828800" lvl="3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4pPr>
            <a:lvl5pPr marL="2286000" lvl="4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5pPr>
            <a:lvl6pPr marL="2743200" lvl="5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6pPr>
            <a:lvl7pPr marL="3200400" lvl="6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7pPr>
            <a:lvl8pPr marL="3657600" lvl="7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8pPr>
            <a:lvl9pPr marL="4114800" lvl="8" indent="-301625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>
            <a:spLocks noGrp="1"/>
          </p:cNvSpPr>
          <p:nvPr>
            <p:ph type="ctrTitle"/>
          </p:nvPr>
        </p:nvSpPr>
        <p:spPr>
          <a:xfrm>
            <a:off x="1850525" y="1157925"/>
            <a:ext cx="5442900" cy="26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subTitle" idx="1"/>
          </p:nvPr>
        </p:nvSpPr>
        <p:spPr>
          <a:xfrm>
            <a:off x="2481900" y="3945600"/>
            <a:ext cx="41802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SECTION_TITLE_AND_DESCRIPTION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>
            <a:spLocks noGrp="1"/>
          </p:cNvSpPr>
          <p:nvPr>
            <p:ph type="title"/>
          </p:nvPr>
        </p:nvSpPr>
        <p:spPr>
          <a:xfrm>
            <a:off x="1937338" y="2463175"/>
            <a:ext cx="23901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subTitle" idx="1"/>
          </p:nvPr>
        </p:nvSpPr>
        <p:spPr>
          <a:xfrm>
            <a:off x="1937338" y="3148075"/>
            <a:ext cx="239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title" idx="2"/>
          </p:nvPr>
        </p:nvSpPr>
        <p:spPr>
          <a:xfrm>
            <a:off x="4816563" y="2463175"/>
            <a:ext cx="23901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ubTitle" idx="3"/>
          </p:nvPr>
        </p:nvSpPr>
        <p:spPr>
          <a:xfrm>
            <a:off x="4816563" y="3148075"/>
            <a:ext cx="239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SECTION_TITLE_AND_DESCRIPTION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>
            <a:spLocks noGrp="1"/>
          </p:cNvSpPr>
          <p:nvPr>
            <p:ph type="title"/>
          </p:nvPr>
        </p:nvSpPr>
        <p:spPr>
          <a:xfrm>
            <a:off x="3538497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subTitle" idx="1"/>
          </p:nvPr>
        </p:nvSpPr>
        <p:spPr>
          <a:xfrm>
            <a:off x="3538497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title" idx="2"/>
          </p:nvPr>
        </p:nvSpPr>
        <p:spPr>
          <a:xfrm>
            <a:off x="6028553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ubTitle" idx="3"/>
          </p:nvPr>
        </p:nvSpPr>
        <p:spPr>
          <a:xfrm>
            <a:off x="6028553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title" idx="5"/>
          </p:nvPr>
        </p:nvSpPr>
        <p:spPr>
          <a:xfrm>
            <a:off x="1048447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ubTitle" idx="6"/>
          </p:nvPr>
        </p:nvSpPr>
        <p:spPr>
          <a:xfrm>
            <a:off x="1048447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7" r:id="rId4"/>
    <p:sldLayoutId id="2147483658" r:id="rId5"/>
    <p:sldLayoutId id="2147483659" r:id="rId6"/>
    <p:sldLayoutId id="2147483662" r:id="rId7"/>
    <p:sldLayoutId id="2147483663" r:id="rId8"/>
    <p:sldLayoutId id="2147483664" r:id="rId9"/>
    <p:sldLayoutId id="2147483665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5443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9890;p77"/>
          <p:cNvGrpSpPr/>
          <p:nvPr/>
        </p:nvGrpSpPr>
        <p:grpSpPr>
          <a:xfrm>
            <a:off x="104832" y="4102037"/>
            <a:ext cx="940737" cy="721067"/>
            <a:chOff x="6599718" y="2068734"/>
            <a:chExt cx="940737" cy="721067"/>
          </a:xfrm>
        </p:grpSpPr>
        <p:sp>
          <p:nvSpPr>
            <p:cNvPr id="7" name="Google Shape;9891;p77"/>
            <p:cNvSpPr/>
            <p:nvPr/>
          </p:nvSpPr>
          <p:spPr>
            <a:xfrm>
              <a:off x="7138953" y="2569473"/>
              <a:ext cx="366935" cy="115933"/>
            </a:xfrm>
            <a:custGeom>
              <a:avLst/>
              <a:gdLst/>
              <a:ahLst/>
              <a:cxnLst/>
              <a:rect l="l" t="t" r="r" b="b"/>
              <a:pathLst>
                <a:path w="105517" h="33338" fill="none" extrusionOk="0">
                  <a:moveTo>
                    <a:pt x="8231" y="0"/>
                  </a:moveTo>
                  <a:cubicBezTo>
                    <a:pt x="6610" y="2526"/>
                    <a:pt x="5253" y="5215"/>
                    <a:pt x="4198" y="8042"/>
                  </a:cubicBezTo>
                  <a:cubicBezTo>
                    <a:pt x="3205" y="10656"/>
                    <a:pt x="2803" y="13182"/>
                    <a:pt x="2803" y="14991"/>
                  </a:cubicBezTo>
                  <a:cubicBezTo>
                    <a:pt x="2790" y="18636"/>
                    <a:pt x="2840" y="21274"/>
                    <a:pt x="1" y="23008"/>
                  </a:cubicBezTo>
                  <a:cubicBezTo>
                    <a:pt x="164" y="23549"/>
                    <a:pt x="239" y="24114"/>
                    <a:pt x="227" y="24667"/>
                  </a:cubicBezTo>
                  <a:lnTo>
                    <a:pt x="227" y="33338"/>
                  </a:lnTo>
                  <a:lnTo>
                    <a:pt x="105517" y="33338"/>
                  </a:lnTo>
                  <a:lnTo>
                    <a:pt x="10551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374F66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9892;p77"/>
            <p:cNvSpPr/>
            <p:nvPr/>
          </p:nvSpPr>
          <p:spPr>
            <a:xfrm>
              <a:off x="6650497" y="2579172"/>
              <a:ext cx="346397" cy="118079"/>
            </a:xfrm>
            <a:custGeom>
              <a:avLst/>
              <a:gdLst/>
              <a:ahLst/>
              <a:cxnLst/>
              <a:rect l="l" t="t" r="r" b="b"/>
              <a:pathLst>
                <a:path w="99611" h="33955" fill="none" extrusionOk="0">
                  <a:moveTo>
                    <a:pt x="99372" y="21891"/>
                  </a:moveTo>
                  <a:cubicBezTo>
                    <a:pt x="99359" y="21325"/>
                    <a:pt x="99435" y="20760"/>
                    <a:pt x="99611" y="20219"/>
                  </a:cubicBezTo>
                  <a:cubicBezTo>
                    <a:pt x="96758" y="18485"/>
                    <a:pt x="96808" y="15847"/>
                    <a:pt x="96796" y="12215"/>
                  </a:cubicBezTo>
                  <a:cubicBezTo>
                    <a:pt x="96796" y="10405"/>
                    <a:pt x="96394" y="7880"/>
                    <a:pt x="95414" y="5253"/>
                  </a:cubicBezTo>
                  <a:cubicBezTo>
                    <a:pt x="94735" y="3444"/>
                    <a:pt x="93931" y="1697"/>
                    <a:pt x="93014" y="1"/>
                  </a:cubicBezTo>
                  <a:lnTo>
                    <a:pt x="0" y="1"/>
                  </a:lnTo>
                  <a:lnTo>
                    <a:pt x="0" y="33954"/>
                  </a:lnTo>
                  <a:lnTo>
                    <a:pt x="99372" y="33954"/>
                  </a:lnTo>
                  <a:close/>
                </a:path>
              </a:pathLst>
            </a:custGeom>
            <a:noFill/>
            <a:ln w="9525" cap="flat" cmpd="sng">
              <a:solidFill>
                <a:srgbClr val="DBE3E8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9893;p77"/>
            <p:cNvSpPr/>
            <p:nvPr/>
          </p:nvSpPr>
          <p:spPr>
            <a:xfrm>
              <a:off x="7236268" y="2370428"/>
              <a:ext cx="304187" cy="115978"/>
            </a:xfrm>
            <a:custGeom>
              <a:avLst/>
              <a:gdLst/>
              <a:ahLst/>
              <a:cxnLst/>
              <a:rect l="l" t="t" r="r" b="b"/>
              <a:pathLst>
                <a:path w="87473" h="33351" fill="none" extrusionOk="0">
                  <a:moveTo>
                    <a:pt x="15181" y="0"/>
                  </a:moveTo>
                  <a:cubicBezTo>
                    <a:pt x="12114" y="11913"/>
                    <a:pt x="6975" y="23210"/>
                    <a:pt x="1" y="33350"/>
                  </a:cubicBezTo>
                  <a:lnTo>
                    <a:pt x="87472" y="33350"/>
                  </a:lnTo>
                  <a:lnTo>
                    <a:pt x="874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4F677B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9894;p77"/>
            <p:cNvSpPr/>
            <p:nvPr/>
          </p:nvSpPr>
          <p:spPr>
            <a:xfrm>
              <a:off x="7252744" y="2161243"/>
              <a:ext cx="271454" cy="115982"/>
            </a:xfrm>
            <a:custGeom>
              <a:avLst/>
              <a:gdLst/>
              <a:ahLst/>
              <a:cxnLst/>
              <a:rect l="l" t="t" r="r" b="b"/>
              <a:pathLst>
                <a:path w="78060" h="33352" fill="none" extrusionOk="0">
                  <a:moveTo>
                    <a:pt x="0" y="1"/>
                  </a:moveTo>
                  <a:cubicBezTo>
                    <a:pt x="7288" y="9714"/>
                    <a:pt x="11762" y="21250"/>
                    <a:pt x="12918" y="33351"/>
                  </a:cubicBezTo>
                  <a:lnTo>
                    <a:pt x="78060" y="33351"/>
                  </a:lnTo>
                  <a:lnTo>
                    <a:pt x="7806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B3C3CE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9895;p77"/>
            <p:cNvSpPr/>
            <p:nvPr/>
          </p:nvSpPr>
          <p:spPr>
            <a:xfrm>
              <a:off x="6599718" y="2199610"/>
              <a:ext cx="260051" cy="115978"/>
            </a:xfrm>
            <a:custGeom>
              <a:avLst/>
              <a:gdLst/>
              <a:ahLst/>
              <a:cxnLst/>
              <a:rect l="l" t="t" r="r" b="b"/>
              <a:pathLst>
                <a:path w="74781" h="33351" fill="none" extrusionOk="0">
                  <a:moveTo>
                    <a:pt x="68246" y="28752"/>
                  </a:moveTo>
                  <a:cubicBezTo>
                    <a:pt x="68234" y="18800"/>
                    <a:pt x="70471" y="8973"/>
                    <a:pt x="74781" y="1"/>
                  </a:cubicBezTo>
                  <a:lnTo>
                    <a:pt x="1" y="1"/>
                  </a:lnTo>
                  <a:lnTo>
                    <a:pt x="1" y="33351"/>
                  </a:lnTo>
                  <a:lnTo>
                    <a:pt x="68397" y="33351"/>
                  </a:lnTo>
                  <a:cubicBezTo>
                    <a:pt x="68284" y="31818"/>
                    <a:pt x="68221" y="30285"/>
                    <a:pt x="68246" y="2875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FA1AF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9896;p77"/>
            <p:cNvSpPr/>
            <p:nvPr/>
          </p:nvSpPr>
          <p:spPr>
            <a:xfrm>
              <a:off x="6605967" y="2389697"/>
              <a:ext cx="307727" cy="116023"/>
            </a:xfrm>
            <a:custGeom>
              <a:avLst/>
              <a:gdLst/>
              <a:ahLst/>
              <a:cxnLst/>
              <a:rect l="l" t="t" r="r" b="b"/>
              <a:pathLst>
                <a:path w="88491" h="33364" fill="none" extrusionOk="0">
                  <a:moveTo>
                    <a:pt x="70835" y="1"/>
                  </a:moveTo>
                  <a:lnTo>
                    <a:pt x="1" y="1"/>
                  </a:lnTo>
                  <a:lnTo>
                    <a:pt x="1" y="33363"/>
                  </a:lnTo>
                  <a:lnTo>
                    <a:pt x="88490" y="33363"/>
                  </a:lnTo>
                  <a:cubicBezTo>
                    <a:pt x="80662" y="23386"/>
                    <a:pt x="74680" y="12089"/>
                    <a:pt x="7083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9D4DC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3" name="Google Shape;9897;p77"/>
            <p:cNvGrpSpPr/>
            <p:nvPr/>
          </p:nvGrpSpPr>
          <p:grpSpPr>
            <a:xfrm>
              <a:off x="6836957" y="2068734"/>
              <a:ext cx="461892" cy="721067"/>
              <a:chOff x="6836957" y="2068734"/>
              <a:chExt cx="461892" cy="721067"/>
            </a:xfrm>
          </p:grpSpPr>
          <p:sp>
            <p:nvSpPr>
              <p:cNvPr id="14" name="Google Shape;9898;p77"/>
              <p:cNvSpPr/>
              <p:nvPr/>
            </p:nvSpPr>
            <p:spPr>
              <a:xfrm>
                <a:off x="7080441" y="2287271"/>
                <a:ext cx="187336" cy="123319"/>
              </a:xfrm>
              <a:custGeom>
                <a:avLst/>
                <a:gdLst/>
                <a:ahLst/>
                <a:cxnLst/>
                <a:rect l="l" t="t" r="r" b="b"/>
                <a:pathLst>
                  <a:path w="53871" h="35462" fill="none" extrusionOk="0">
                    <a:moveTo>
                      <a:pt x="1" y="35461"/>
                    </a:moveTo>
                    <a:lnTo>
                      <a:pt x="47249" y="35461"/>
                    </a:lnTo>
                    <a:cubicBezTo>
                      <a:pt x="51018" y="26213"/>
                      <a:pt x="52665" y="18083"/>
                      <a:pt x="53368" y="12453"/>
                    </a:cubicBezTo>
                    <a:lnTo>
                      <a:pt x="53368" y="12415"/>
                    </a:lnTo>
                    <a:cubicBezTo>
                      <a:pt x="53381" y="12315"/>
                      <a:pt x="53381" y="12227"/>
                      <a:pt x="53393" y="12139"/>
                    </a:cubicBezTo>
                    <a:lnTo>
                      <a:pt x="53419" y="11950"/>
                    </a:lnTo>
                    <a:lnTo>
                      <a:pt x="53469" y="11548"/>
                    </a:lnTo>
                    <a:cubicBezTo>
                      <a:pt x="53506" y="11171"/>
                      <a:pt x="53544" y="10807"/>
                      <a:pt x="53582" y="10455"/>
                    </a:cubicBezTo>
                    <a:cubicBezTo>
                      <a:pt x="53620" y="10091"/>
                      <a:pt x="53645" y="9789"/>
                      <a:pt x="53670" y="9487"/>
                    </a:cubicBezTo>
                    <a:lnTo>
                      <a:pt x="53682" y="9362"/>
                    </a:lnTo>
                    <a:lnTo>
                      <a:pt x="53682" y="9324"/>
                    </a:lnTo>
                    <a:cubicBezTo>
                      <a:pt x="53871" y="6899"/>
                      <a:pt x="53846" y="5441"/>
                      <a:pt x="53846" y="5253"/>
                    </a:cubicBezTo>
                    <a:lnTo>
                      <a:pt x="53833" y="5077"/>
                    </a:lnTo>
                    <a:lnTo>
                      <a:pt x="53833" y="4951"/>
                    </a:lnTo>
                    <a:cubicBezTo>
                      <a:pt x="53833" y="3280"/>
                      <a:pt x="53758" y="1634"/>
                      <a:pt x="5362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4F677B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" name="Google Shape;9899;p77"/>
              <p:cNvSpPr/>
              <p:nvPr/>
            </p:nvSpPr>
            <p:spPr>
              <a:xfrm>
                <a:off x="7080441" y="2105091"/>
                <a:ext cx="182750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52" h="45188" fill="none" extrusionOk="0">
                    <a:moveTo>
                      <a:pt x="1" y="45188"/>
                    </a:moveTo>
                    <a:lnTo>
                      <a:pt x="52551" y="45188"/>
                    </a:lnTo>
                    <a:cubicBezTo>
                      <a:pt x="47211" y="20458"/>
                      <a:pt x="25899" y="1609"/>
                      <a:pt x="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B3C3CE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" name="Google Shape;9900;p77"/>
              <p:cNvSpPr/>
              <p:nvPr/>
            </p:nvSpPr>
            <p:spPr>
              <a:xfrm>
                <a:off x="6872702" y="2287006"/>
                <a:ext cx="187378" cy="123364"/>
              </a:xfrm>
              <a:custGeom>
                <a:avLst/>
                <a:gdLst/>
                <a:ahLst/>
                <a:cxnLst/>
                <a:rect l="l" t="t" r="r" b="b"/>
                <a:pathLst>
                  <a:path w="53883" h="35475" fill="none" extrusionOk="0">
                    <a:moveTo>
                      <a:pt x="53883" y="1"/>
                    </a:moveTo>
                    <a:lnTo>
                      <a:pt x="239" y="1"/>
                    </a:lnTo>
                    <a:cubicBezTo>
                      <a:pt x="101" y="1634"/>
                      <a:pt x="13" y="3293"/>
                      <a:pt x="13" y="4964"/>
                    </a:cubicBezTo>
                    <a:lnTo>
                      <a:pt x="13" y="5266"/>
                    </a:lnTo>
                    <a:cubicBezTo>
                      <a:pt x="13" y="5454"/>
                      <a:pt x="0" y="6912"/>
                      <a:pt x="189" y="9312"/>
                    </a:cubicBezTo>
                    <a:lnTo>
                      <a:pt x="189" y="9375"/>
                    </a:lnTo>
                    <a:lnTo>
                      <a:pt x="189" y="9488"/>
                    </a:lnTo>
                    <a:lnTo>
                      <a:pt x="189" y="9488"/>
                    </a:lnTo>
                    <a:cubicBezTo>
                      <a:pt x="214" y="9802"/>
                      <a:pt x="252" y="10116"/>
                      <a:pt x="277" y="10443"/>
                    </a:cubicBezTo>
                    <a:cubicBezTo>
                      <a:pt x="314" y="10820"/>
                      <a:pt x="352" y="11185"/>
                      <a:pt x="390" y="11536"/>
                    </a:cubicBezTo>
                    <a:lnTo>
                      <a:pt x="440" y="11964"/>
                    </a:lnTo>
                    <a:lnTo>
                      <a:pt x="465" y="12140"/>
                    </a:lnTo>
                    <a:lnTo>
                      <a:pt x="503" y="12416"/>
                    </a:lnTo>
                    <a:lnTo>
                      <a:pt x="503" y="12466"/>
                    </a:lnTo>
                    <a:cubicBezTo>
                      <a:pt x="1194" y="18083"/>
                      <a:pt x="2840" y="26226"/>
                      <a:pt x="6610" y="35475"/>
                    </a:cubicBezTo>
                    <a:lnTo>
                      <a:pt x="53883" y="3547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9D4DC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" name="Google Shape;9901;p77"/>
              <p:cNvSpPr/>
              <p:nvPr/>
            </p:nvSpPr>
            <p:spPr>
              <a:xfrm>
                <a:off x="6902504" y="2430686"/>
                <a:ext cx="152902" cy="185984"/>
              </a:xfrm>
              <a:custGeom>
                <a:avLst/>
                <a:gdLst/>
                <a:ahLst/>
                <a:cxnLst/>
                <a:rect l="l" t="t" r="r" b="b"/>
                <a:pathLst>
                  <a:path w="43969" h="53482" fill="none" extrusionOk="0">
                    <a:moveTo>
                      <a:pt x="43968" y="1"/>
                    </a:moveTo>
                    <a:lnTo>
                      <a:pt x="0" y="1"/>
                    </a:lnTo>
                    <a:cubicBezTo>
                      <a:pt x="4235" y="8319"/>
                      <a:pt x="10254" y="17191"/>
                      <a:pt x="18837" y="25723"/>
                    </a:cubicBezTo>
                    <a:cubicBezTo>
                      <a:pt x="24454" y="31315"/>
                      <a:pt x="28638" y="37724"/>
                      <a:pt x="31302" y="44823"/>
                    </a:cubicBezTo>
                    <a:cubicBezTo>
                      <a:pt x="31792" y="46130"/>
                      <a:pt x="32194" y="47462"/>
                      <a:pt x="32508" y="48819"/>
                    </a:cubicBezTo>
                    <a:cubicBezTo>
                      <a:pt x="33111" y="51534"/>
                      <a:pt x="35524" y="53469"/>
                      <a:pt x="38301" y="53481"/>
                    </a:cubicBezTo>
                    <a:lnTo>
                      <a:pt x="43968" y="5348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DBE3E8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" name="Google Shape;9902;p77"/>
              <p:cNvSpPr/>
              <p:nvPr/>
            </p:nvSpPr>
            <p:spPr>
              <a:xfrm>
                <a:off x="6877289" y="2104831"/>
                <a:ext cx="182791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64" h="45188" fill="none" extrusionOk="0">
                    <a:moveTo>
                      <a:pt x="52564" y="45187"/>
                    </a:moveTo>
                    <a:lnTo>
                      <a:pt x="52564" y="0"/>
                    </a:lnTo>
                    <a:cubicBezTo>
                      <a:pt x="26653" y="1621"/>
                      <a:pt x="5354" y="20470"/>
                      <a:pt x="1" y="4518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FA1AF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" name="Google Shape;9903;p77"/>
              <p:cNvSpPr/>
              <p:nvPr/>
            </p:nvSpPr>
            <p:spPr>
              <a:xfrm>
                <a:off x="7080441" y="2430686"/>
                <a:ext cx="152860" cy="185938"/>
              </a:xfrm>
              <a:custGeom>
                <a:avLst/>
                <a:gdLst/>
                <a:ahLst/>
                <a:cxnLst/>
                <a:rect l="l" t="t" r="r" b="b"/>
                <a:pathLst>
                  <a:path w="43957" h="53469" fill="none" extrusionOk="0">
                    <a:moveTo>
                      <a:pt x="1" y="1"/>
                    </a:moveTo>
                    <a:lnTo>
                      <a:pt x="1" y="53469"/>
                    </a:lnTo>
                    <a:lnTo>
                      <a:pt x="5668" y="53469"/>
                    </a:lnTo>
                    <a:cubicBezTo>
                      <a:pt x="8445" y="53456"/>
                      <a:pt x="10845" y="51521"/>
                      <a:pt x="11448" y="48819"/>
                    </a:cubicBezTo>
                    <a:cubicBezTo>
                      <a:pt x="11762" y="47450"/>
                      <a:pt x="12165" y="46118"/>
                      <a:pt x="12655" y="44811"/>
                    </a:cubicBezTo>
                    <a:cubicBezTo>
                      <a:pt x="15319" y="37724"/>
                      <a:pt x="19503" y="31302"/>
                      <a:pt x="25120" y="25723"/>
                    </a:cubicBezTo>
                    <a:cubicBezTo>
                      <a:pt x="33703" y="17191"/>
                      <a:pt x="39722" y="8319"/>
                      <a:pt x="4395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374F66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20" name="Google Shape;9904;p77"/>
              <p:cNvGrpSpPr/>
              <p:nvPr/>
            </p:nvGrpSpPr>
            <p:grpSpPr>
              <a:xfrm>
                <a:off x="6836957" y="2068734"/>
                <a:ext cx="461892" cy="721067"/>
                <a:chOff x="6836957" y="2068734"/>
                <a:chExt cx="461892" cy="721067"/>
              </a:xfrm>
            </p:grpSpPr>
            <p:sp>
              <p:nvSpPr>
                <p:cNvPr id="21" name="Google Shape;9905;p77"/>
                <p:cNvSpPr/>
                <p:nvPr/>
              </p:nvSpPr>
              <p:spPr>
                <a:xfrm>
                  <a:off x="6996059" y="2711098"/>
                  <a:ext cx="143729" cy="78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31" h="22632" fill="none" extrusionOk="0">
                      <a:moveTo>
                        <a:pt x="20659" y="22632"/>
                      </a:moveTo>
                      <a:lnTo>
                        <a:pt x="20659" y="22632"/>
                      </a:lnTo>
                      <a:cubicBezTo>
                        <a:pt x="19252" y="22632"/>
                        <a:pt x="1" y="15658"/>
                        <a:pt x="1" y="5253"/>
                      </a:cubicBezTo>
                      <a:lnTo>
                        <a:pt x="1" y="0"/>
                      </a:lnTo>
                      <a:lnTo>
                        <a:pt x="41318" y="0"/>
                      </a:lnTo>
                      <a:lnTo>
                        <a:pt x="41318" y="5253"/>
                      </a:lnTo>
                      <a:cubicBezTo>
                        <a:pt x="41330" y="14125"/>
                        <a:pt x="22079" y="22632"/>
                        <a:pt x="20659" y="2263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3E7EA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2" name="Google Shape;9906;p77"/>
                <p:cNvSpPr/>
                <p:nvPr/>
              </p:nvSpPr>
              <p:spPr>
                <a:xfrm>
                  <a:off x="6996059" y="2647693"/>
                  <a:ext cx="143683" cy="88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18" h="25522" fill="none" extrusionOk="0">
                      <a:moveTo>
                        <a:pt x="667" y="0"/>
                      </a:moveTo>
                      <a:lnTo>
                        <a:pt x="40652" y="0"/>
                      </a:lnTo>
                      <a:cubicBezTo>
                        <a:pt x="41016" y="0"/>
                        <a:pt x="41318" y="980"/>
                        <a:pt x="41318" y="2199"/>
                      </a:cubicBezTo>
                      <a:lnTo>
                        <a:pt x="41318" y="23323"/>
                      </a:lnTo>
                      <a:cubicBezTo>
                        <a:pt x="41318" y="24542"/>
                        <a:pt x="41016" y="25522"/>
                        <a:pt x="40652" y="25522"/>
                      </a:cubicBezTo>
                      <a:lnTo>
                        <a:pt x="667" y="25522"/>
                      </a:lnTo>
                      <a:cubicBezTo>
                        <a:pt x="302" y="25522"/>
                        <a:pt x="1" y="24542"/>
                        <a:pt x="1" y="23323"/>
                      </a:cubicBezTo>
                      <a:lnTo>
                        <a:pt x="1" y="2187"/>
                      </a:lnTo>
                      <a:cubicBezTo>
                        <a:pt x="1" y="980"/>
                        <a:pt x="302" y="0"/>
                        <a:pt x="66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3E7EA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3" name="Google Shape;9907;p77"/>
                <p:cNvSpPr/>
                <p:nvPr/>
              </p:nvSpPr>
              <p:spPr>
                <a:xfrm>
                  <a:off x="6990467" y="2723683"/>
                  <a:ext cx="154870" cy="1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58" fill="none" extrusionOk="0">
                      <a:moveTo>
                        <a:pt x="327" y="0"/>
                      </a:moveTo>
                      <a:lnTo>
                        <a:pt x="44207" y="0"/>
                      </a:lnTo>
                      <a:cubicBezTo>
                        <a:pt x="44383" y="0"/>
                        <a:pt x="44534" y="139"/>
                        <a:pt x="44534" y="327"/>
                      </a:cubicBezTo>
                      <a:lnTo>
                        <a:pt x="44534" y="3343"/>
                      </a:lnTo>
                      <a:cubicBezTo>
                        <a:pt x="44534" y="3519"/>
                        <a:pt x="44383" y="3657"/>
                        <a:pt x="44207" y="3657"/>
                      </a:cubicBezTo>
                      <a:lnTo>
                        <a:pt x="327" y="3657"/>
                      </a:lnTo>
                      <a:cubicBezTo>
                        <a:pt x="151" y="3657"/>
                        <a:pt x="0" y="3519"/>
                        <a:pt x="0" y="3343"/>
                      </a:cubicBezTo>
                      <a:lnTo>
                        <a:pt x="0" y="327"/>
                      </a:lnTo>
                      <a:cubicBezTo>
                        <a:pt x="0" y="139"/>
                        <a:pt x="151" y="0"/>
                        <a:pt x="32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4" name="Google Shape;9908;p77"/>
                <p:cNvSpPr/>
                <p:nvPr/>
              </p:nvSpPr>
              <p:spPr>
                <a:xfrm>
                  <a:off x="6990467" y="2698339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69"/>
                      </a:moveTo>
                      <a:lnTo>
                        <a:pt x="1835" y="3669"/>
                      </a:lnTo>
                      <a:cubicBezTo>
                        <a:pt x="830" y="3657"/>
                        <a:pt x="13" y="2840"/>
                        <a:pt x="0" y="1835"/>
                      </a:cubicBezTo>
                      <a:lnTo>
                        <a:pt x="0" y="1835"/>
                      </a:lnTo>
                      <a:cubicBezTo>
                        <a:pt x="13" y="817"/>
                        <a:pt x="830" y="0"/>
                        <a:pt x="1835" y="0"/>
                      </a:cubicBezTo>
                      <a:lnTo>
                        <a:pt x="42700" y="0"/>
                      </a:lnTo>
                      <a:cubicBezTo>
                        <a:pt x="43717" y="0"/>
                        <a:pt x="44534" y="817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40"/>
                        <a:pt x="43717" y="3657"/>
                        <a:pt x="42700" y="366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5" name="Google Shape;9909;p77"/>
                <p:cNvSpPr/>
                <p:nvPr/>
              </p:nvSpPr>
              <p:spPr>
                <a:xfrm>
                  <a:off x="6990467" y="2647648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30" y="3670"/>
                        <a:pt x="13" y="2853"/>
                        <a:pt x="0" y="1835"/>
                      </a:cubicBezTo>
                      <a:lnTo>
                        <a:pt x="0" y="1835"/>
                      </a:lnTo>
                      <a:cubicBezTo>
                        <a:pt x="13" y="830"/>
                        <a:pt x="830" y="13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3"/>
                        <a:pt x="44534" y="830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53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6" name="Google Shape;9910;p77"/>
                <p:cNvSpPr/>
                <p:nvPr/>
              </p:nvSpPr>
              <p:spPr>
                <a:xfrm>
                  <a:off x="6990467" y="2672992"/>
                  <a:ext cx="154870" cy="12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1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17" y="3670"/>
                        <a:pt x="0" y="2841"/>
                        <a:pt x="0" y="1836"/>
                      </a:cubicBezTo>
                      <a:lnTo>
                        <a:pt x="0" y="1836"/>
                      </a:lnTo>
                      <a:cubicBezTo>
                        <a:pt x="13" y="818"/>
                        <a:pt x="830" y="1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"/>
                        <a:pt x="44534" y="818"/>
                        <a:pt x="44534" y="1836"/>
                      </a:cubicBezTo>
                      <a:lnTo>
                        <a:pt x="44534" y="1836"/>
                      </a:lnTo>
                      <a:cubicBezTo>
                        <a:pt x="44534" y="2841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7" name="Google Shape;9911;p77"/>
                <p:cNvSpPr/>
                <p:nvPr/>
              </p:nvSpPr>
              <p:spPr>
                <a:xfrm>
                  <a:off x="6836957" y="2068734"/>
                  <a:ext cx="461892" cy="589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23" h="169592" fill="none" extrusionOk="0">
                      <a:moveTo>
                        <a:pt x="132307" y="74442"/>
                      </a:moveTo>
                      <a:cubicBezTo>
                        <a:pt x="132332" y="74278"/>
                        <a:pt x="132345" y="74127"/>
                        <a:pt x="132357" y="73977"/>
                      </a:cubicBezTo>
                      <a:cubicBezTo>
                        <a:pt x="132408" y="73562"/>
                        <a:pt x="132458" y="73135"/>
                        <a:pt x="132496" y="72720"/>
                      </a:cubicBezTo>
                      <a:cubicBezTo>
                        <a:pt x="132533" y="72343"/>
                        <a:pt x="132558" y="71991"/>
                        <a:pt x="132584" y="71639"/>
                      </a:cubicBezTo>
                      <a:cubicBezTo>
                        <a:pt x="132584" y="71577"/>
                        <a:pt x="132596" y="71501"/>
                        <a:pt x="132609" y="71438"/>
                      </a:cubicBezTo>
                      <a:cubicBezTo>
                        <a:pt x="132759" y="69754"/>
                        <a:pt x="132822" y="68071"/>
                        <a:pt x="132797" y="66387"/>
                      </a:cubicBezTo>
                      <a:cubicBezTo>
                        <a:pt x="132797" y="29719"/>
                        <a:pt x="103079" y="1"/>
                        <a:pt x="66411" y="1"/>
                      </a:cubicBezTo>
                      <a:cubicBezTo>
                        <a:pt x="29744" y="1"/>
                        <a:pt x="25" y="29719"/>
                        <a:pt x="25" y="66387"/>
                      </a:cubicBezTo>
                      <a:cubicBezTo>
                        <a:pt x="0" y="68071"/>
                        <a:pt x="63" y="69754"/>
                        <a:pt x="214" y="71438"/>
                      </a:cubicBezTo>
                      <a:cubicBezTo>
                        <a:pt x="214" y="71501"/>
                        <a:pt x="226" y="71577"/>
                        <a:pt x="239" y="71639"/>
                      </a:cubicBezTo>
                      <a:cubicBezTo>
                        <a:pt x="264" y="71991"/>
                        <a:pt x="289" y="72343"/>
                        <a:pt x="327" y="72720"/>
                      </a:cubicBezTo>
                      <a:cubicBezTo>
                        <a:pt x="365" y="73135"/>
                        <a:pt x="415" y="73562"/>
                        <a:pt x="465" y="73977"/>
                      </a:cubicBezTo>
                      <a:cubicBezTo>
                        <a:pt x="478" y="74127"/>
                        <a:pt x="490" y="74278"/>
                        <a:pt x="515" y="74442"/>
                      </a:cubicBezTo>
                      <a:cubicBezTo>
                        <a:pt x="528" y="74617"/>
                        <a:pt x="553" y="74806"/>
                        <a:pt x="578" y="74994"/>
                      </a:cubicBezTo>
                      <a:cubicBezTo>
                        <a:pt x="2187" y="87887"/>
                        <a:pt x="8306" y="113182"/>
                        <a:pt x="31390" y="136140"/>
                      </a:cubicBezTo>
                      <a:cubicBezTo>
                        <a:pt x="35926" y="140652"/>
                        <a:pt x="39545" y="146030"/>
                        <a:pt x="41782" y="152036"/>
                      </a:cubicBezTo>
                      <a:cubicBezTo>
                        <a:pt x="42775" y="154650"/>
                        <a:pt x="43164" y="157176"/>
                        <a:pt x="43177" y="158985"/>
                      </a:cubicBezTo>
                      <a:cubicBezTo>
                        <a:pt x="43202" y="166299"/>
                        <a:pt x="42976" y="169591"/>
                        <a:pt x="66411" y="169591"/>
                      </a:cubicBezTo>
                      <a:cubicBezTo>
                        <a:pt x="89834" y="169591"/>
                        <a:pt x="89621" y="166286"/>
                        <a:pt x="89646" y="158985"/>
                      </a:cubicBezTo>
                      <a:cubicBezTo>
                        <a:pt x="89646" y="157176"/>
                        <a:pt x="90048" y="154650"/>
                        <a:pt x="91041" y="152036"/>
                      </a:cubicBezTo>
                      <a:cubicBezTo>
                        <a:pt x="93277" y="146042"/>
                        <a:pt x="96896" y="140652"/>
                        <a:pt x="101433" y="136140"/>
                      </a:cubicBezTo>
                      <a:cubicBezTo>
                        <a:pt x="124516" y="113182"/>
                        <a:pt x="130636" y="87887"/>
                        <a:pt x="132244" y="74994"/>
                      </a:cubicBezTo>
                      <a:cubicBezTo>
                        <a:pt x="132269" y="74806"/>
                        <a:pt x="132295" y="74617"/>
                        <a:pt x="132307" y="7444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FEFEFE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70115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240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518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Futuristic Background by Slidesgo">
  <a:themeElements>
    <a:clrScheme name="CFI">
      <a:dk1>
        <a:sysClr val="windowText" lastClr="000000"/>
      </a:dk1>
      <a:lt1>
        <a:sysClr val="window" lastClr="FFFFFF"/>
      </a:lt1>
      <a:dk2>
        <a:srgbClr val="132E57"/>
      </a:dk2>
      <a:lt2>
        <a:srgbClr val="E7E6E6"/>
      </a:lt2>
      <a:accent1>
        <a:srgbClr val="132E57"/>
      </a:accent1>
      <a:accent2>
        <a:srgbClr val="FA621C"/>
      </a:accent2>
      <a:accent3>
        <a:srgbClr val="F57A16"/>
      </a:accent3>
      <a:accent4>
        <a:srgbClr val="E6E7E8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diesel Ltd. Presentation - Ridge Ragira" id="{AC958D82-9CEE-401B-8083-B09101AFBA23}" vid="{5868CC3B-91A6-433C-9958-D4C937D89EC3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Biodiesel Ltd. Presentation - Ridge Ragira</Template>
  <TotalTime>7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Montserrat</vt:lpstr>
      <vt:lpstr>Montserrat ExtraBold</vt:lpstr>
      <vt:lpstr>Futuristic Background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LATITUDE 7480</dc:creator>
  <cp:lastModifiedBy>LATITUDE 7480</cp:lastModifiedBy>
  <cp:revision>1</cp:revision>
  <dcterms:created xsi:type="dcterms:W3CDTF">2023-07-07T10:02:31Z</dcterms:created>
  <dcterms:modified xsi:type="dcterms:W3CDTF">2023-07-07T10:09:38Z</dcterms:modified>
</cp:coreProperties>
</file>