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E7A7B-B125-4E81-9024-43AD59843E72}" v="4121" dt="2021-12-22T12:11:41.027"/>
    <p1510:client id="{38EE7B77-DB2B-463A-A9F2-EBDAF6335636}" v="93" dt="2022-01-10T14:42:47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6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1EE7A7B-B125-4E81-9024-43AD59843E72}"/>
    <pc:docChg chg="modSld">
      <pc:chgData name="" userId="" providerId="" clId="Web-{11EE7A7B-B125-4E81-9024-43AD59843E72}" dt="2021-12-22T11:27:02.921" v="1"/>
      <pc:docMkLst>
        <pc:docMk/>
      </pc:docMkLst>
      <pc:sldChg chg="delSp">
        <pc:chgData name="" userId="" providerId="" clId="Web-{11EE7A7B-B125-4E81-9024-43AD59843E72}" dt="2021-12-22T11:27:02.921" v="1"/>
        <pc:sldMkLst>
          <pc:docMk/>
          <pc:sldMk cId="3569210928" sldId="256"/>
        </pc:sldMkLst>
        <pc:spChg chg="del">
          <ac:chgData name="" userId="" providerId="" clId="Web-{11EE7A7B-B125-4E81-9024-43AD59843E72}" dt="2021-12-22T11:27:01.218" v="0"/>
          <ac:spMkLst>
            <pc:docMk/>
            <pc:sldMk cId="3569210928" sldId="256"/>
            <ac:spMk id="2" creationId="{00000000-0000-0000-0000-000000000000}"/>
          </ac:spMkLst>
        </pc:spChg>
        <pc:spChg chg="del">
          <ac:chgData name="" userId="" providerId="" clId="Web-{11EE7A7B-B125-4E81-9024-43AD59843E72}" dt="2021-12-22T11:27:02.921" v="1"/>
          <ac:spMkLst>
            <pc:docMk/>
            <pc:sldMk cId="3569210928" sldId="256"/>
            <ac:spMk id="3" creationId="{00000000-0000-0000-0000-000000000000}"/>
          </ac:spMkLst>
        </pc:spChg>
      </pc:sldChg>
    </pc:docChg>
  </pc:docChgLst>
  <pc:docChgLst>
    <pc:chgData name="김 재덕" userId="2354301e704baf1e" providerId="Windows Live" clId="Web-{38EE7B77-DB2B-463A-A9F2-EBDAF6335636}"/>
    <pc:docChg chg="modSld">
      <pc:chgData name="김 재덕" userId="2354301e704baf1e" providerId="Windows Live" clId="Web-{38EE7B77-DB2B-463A-A9F2-EBDAF6335636}" dt="2022-01-10T14:42:45.731" v="84" actId="20577"/>
      <pc:docMkLst>
        <pc:docMk/>
      </pc:docMkLst>
      <pc:sldChg chg="addSp modSp">
        <pc:chgData name="김 재덕" userId="2354301e704baf1e" providerId="Windows Live" clId="Web-{38EE7B77-DB2B-463A-A9F2-EBDAF6335636}" dt="2022-01-10T14:40:58.167" v="51" actId="1076"/>
        <pc:sldMkLst>
          <pc:docMk/>
          <pc:sldMk cId="3569210928" sldId="256"/>
        </pc:sldMkLst>
        <pc:spChg chg="add mod">
          <ac:chgData name="김 재덕" userId="2354301e704baf1e" providerId="Windows Live" clId="Web-{38EE7B77-DB2B-463A-A9F2-EBDAF6335636}" dt="2022-01-10T14:40:58.167" v="51" actId="1076"/>
          <ac:spMkLst>
            <pc:docMk/>
            <pc:sldMk cId="3569210928" sldId="256"/>
            <ac:spMk id="2" creationId="{504BE207-1AB4-4688-8321-7DB199375730}"/>
          </ac:spMkLst>
        </pc:spChg>
      </pc:sldChg>
      <pc:sldChg chg="addSp modSp">
        <pc:chgData name="김 재덕" userId="2354301e704baf1e" providerId="Windows Live" clId="Web-{38EE7B77-DB2B-463A-A9F2-EBDAF6335636}" dt="2022-01-10T14:40:36.963" v="46" actId="1076"/>
        <pc:sldMkLst>
          <pc:docMk/>
          <pc:sldMk cId="2161620030" sldId="257"/>
        </pc:sldMkLst>
        <pc:spChg chg="add mod">
          <ac:chgData name="김 재덕" userId="2354301e704baf1e" providerId="Windows Live" clId="Web-{38EE7B77-DB2B-463A-A9F2-EBDAF6335636}" dt="2022-01-10T14:39:59.838" v="31" actId="1076"/>
          <ac:spMkLst>
            <pc:docMk/>
            <pc:sldMk cId="2161620030" sldId="257"/>
            <ac:spMk id="2" creationId="{76523086-90FC-49EA-AC23-01D0B27016DF}"/>
          </ac:spMkLst>
        </pc:spChg>
        <pc:spChg chg="add mod">
          <ac:chgData name="김 재덕" userId="2354301e704baf1e" providerId="Windows Live" clId="Web-{38EE7B77-DB2B-463A-A9F2-EBDAF6335636}" dt="2022-01-10T14:40:34.557" v="45" actId="1076"/>
          <ac:spMkLst>
            <pc:docMk/>
            <pc:sldMk cId="2161620030" sldId="257"/>
            <ac:spMk id="6" creationId="{EB0A80FC-EE8D-453A-BA79-9F1539E64117}"/>
          </ac:spMkLst>
        </pc:spChg>
        <pc:spChg chg="add mod">
          <ac:chgData name="김 재덕" userId="2354301e704baf1e" providerId="Windows Live" clId="Web-{38EE7B77-DB2B-463A-A9F2-EBDAF6335636}" dt="2022-01-10T14:40:36.963" v="46" actId="1076"/>
          <ac:spMkLst>
            <pc:docMk/>
            <pc:sldMk cId="2161620030" sldId="257"/>
            <ac:spMk id="7" creationId="{45BB91FC-AD7B-412E-9CFF-BC89E5F48DA3}"/>
          </ac:spMkLst>
        </pc:spChg>
        <pc:spChg chg="add mod">
          <ac:chgData name="김 재덕" userId="2354301e704baf1e" providerId="Windows Live" clId="Web-{38EE7B77-DB2B-463A-A9F2-EBDAF6335636}" dt="2022-01-10T14:40:25.025" v="42" actId="1076"/>
          <ac:spMkLst>
            <pc:docMk/>
            <pc:sldMk cId="2161620030" sldId="257"/>
            <ac:spMk id="8" creationId="{B0A35B20-4CDD-49DD-A2CC-B58A2A3B05AF}"/>
          </ac:spMkLst>
        </pc:spChg>
        <pc:spChg chg="add mod">
          <ac:chgData name="김 재덕" userId="2354301e704baf1e" providerId="Windows Live" clId="Web-{38EE7B77-DB2B-463A-A9F2-EBDAF6335636}" dt="2022-01-10T14:40:28.416" v="43" actId="1076"/>
          <ac:spMkLst>
            <pc:docMk/>
            <pc:sldMk cId="2161620030" sldId="257"/>
            <ac:spMk id="9" creationId="{1DB66F09-804A-4C51-BA6D-52CA81CEBBA5}"/>
          </ac:spMkLst>
        </pc:spChg>
        <pc:spChg chg="add mod">
          <ac:chgData name="김 재덕" userId="2354301e704baf1e" providerId="Windows Live" clId="Web-{38EE7B77-DB2B-463A-A9F2-EBDAF6335636}" dt="2022-01-10T14:40:31.916" v="44" actId="1076"/>
          <ac:spMkLst>
            <pc:docMk/>
            <pc:sldMk cId="2161620030" sldId="257"/>
            <ac:spMk id="10" creationId="{DE958AFD-67DC-4D93-A9CB-B5AB2DB10A4F}"/>
          </ac:spMkLst>
        </pc:spChg>
      </pc:sldChg>
      <pc:sldChg chg="addSp modSp">
        <pc:chgData name="김 재덕" userId="2354301e704baf1e" providerId="Windows Live" clId="Web-{38EE7B77-DB2B-463A-A9F2-EBDAF6335636}" dt="2022-01-10T14:42:45.731" v="84" actId="20577"/>
        <pc:sldMkLst>
          <pc:docMk/>
          <pc:sldMk cId="203615505" sldId="258"/>
        </pc:sldMkLst>
        <pc:spChg chg="add mod">
          <ac:chgData name="김 재덕" userId="2354301e704baf1e" providerId="Windows Live" clId="Web-{38EE7B77-DB2B-463A-A9F2-EBDAF6335636}" dt="2022-01-10T14:42:45.731" v="84" actId="20577"/>
          <ac:spMkLst>
            <pc:docMk/>
            <pc:sldMk cId="203615505" sldId="258"/>
            <ac:spMk id="2" creationId="{CB81ADA6-09C5-44BD-90D4-878DAF413389}"/>
          </ac:spMkLst>
        </pc:spChg>
        <pc:spChg chg="add mod">
          <ac:chgData name="김 재덕" userId="2354301e704baf1e" providerId="Windows Live" clId="Web-{38EE7B77-DB2B-463A-A9F2-EBDAF6335636}" dt="2022-01-10T14:39:44.009" v="27" actId="1076"/>
          <ac:spMkLst>
            <pc:docMk/>
            <pc:sldMk cId="203615505" sldId="258"/>
            <ac:spMk id="4" creationId="{4C84A7E0-1CB0-436F-B6FD-109D05E10D07}"/>
          </ac:spMkLst>
        </pc:spChg>
        <pc:graphicFrameChg chg="mod modGraphic">
          <ac:chgData name="김 재덕" userId="2354301e704baf1e" providerId="Windows Live" clId="Web-{38EE7B77-DB2B-463A-A9F2-EBDAF6335636}" dt="2022-01-10T14:38:23.523" v="17"/>
          <ac:graphicFrameMkLst>
            <pc:docMk/>
            <pc:sldMk cId="203615505" sldId="258"/>
            <ac:graphicFrameMk id="5" creationId="{11F3542E-9E64-41C9-A72D-E69F202BEFE1}"/>
          </ac:graphicFrameMkLst>
        </pc:graphicFrameChg>
      </pc:sldChg>
      <pc:sldChg chg="addSp modSp">
        <pc:chgData name="김 재덕" userId="2354301e704baf1e" providerId="Windows Live" clId="Web-{38EE7B77-DB2B-463A-A9F2-EBDAF6335636}" dt="2022-01-10T14:41:22.636" v="54" actId="1076"/>
        <pc:sldMkLst>
          <pc:docMk/>
          <pc:sldMk cId="1660304703" sldId="259"/>
        </pc:sldMkLst>
        <pc:spChg chg="add mod">
          <ac:chgData name="김 재덕" userId="2354301e704baf1e" providerId="Windows Live" clId="Web-{38EE7B77-DB2B-463A-A9F2-EBDAF6335636}" dt="2022-01-10T14:41:22.636" v="54" actId="1076"/>
          <ac:spMkLst>
            <pc:docMk/>
            <pc:sldMk cId="1660304703" sldId="259"/>
            <ac:spMk id="2" creationId="{A37FF617-A9E2-475B-AE2E-9B538BFBC1FE}"/>
          </ac:spMkLst>
        </pc:spChg>
      </pc:sldChg>
      <pc:sldChg chg="addSp modSp">
        <pc:chgData name="김 재덕" userId="2354301e704baf1e" providerId="Windows Live" clId="Web-{38EE7B77-DB2B-463A-A9F2-EBDAF6335636}" dt="2022-01-10T14:41:50.730" v="64" actId="14100"/>
        <pc:sldMkLst>
          <pc:docMk/>
          <pc:sldMk cId="2410445270" sldId="260"/>
        </pc:sldMkLst>
        <pc:spChg chg="add mod">
          <ac:chgData name="김 재덕" userId="2354301e704baf1e" providerId="Windows Live" clId="Web-{38EE7B77-DB2B-463A-A9F2-EBDAF6335636}" dt="2022-01-10T14:41:40.980" v="61" actId="14100"/>
          <ac:spMkLst>
            <pc:docMk/>
            <pc:sldMk cId="2410445270" sldId="260"/>
            <ac:spMk id="2" creationId="{2E52FC2B-A9CB-4A06-AF02-88BB4F1D0E0B}"/>
          </ac:spMkLst>
        </pc:spChg>
        <pc:spChg chg="add mod">
          <ac:chgData name="김 재덕" userId="2354301e704baf1e" providerId="Windows Live" clId="Web-{38EE7B77-DB2B-463A-A9F2-EBDAF6335636}" dt="2022-01-10T14:41:50.730" v="64" actId="14100"/>
          <ac:spMkLst>
            <pc:docMk/>
            <pc:sldMk cId="2410445270" sldId="260"/>
            <ac:spMk id="4" creationId="{A9B6E883-1C8E-430D-84C7-BDFF21283807}"/>
          </ac:spMkLst>
        </pc:spChg>
      </pc:sldChg>
    </pc:docChg>
  </pc:docChgLst>
  <pc:docChgLst>
    <pc:chgData name="김 재덕" userId="2354301e704baf1e" providerId="Windows Live" clId="Web-{11EE7A7B-B125-4E81-9024-43AD59843E72}"/>
    <pc:docChg chg="addSld modSld">
      <pc:chgData name="김 재덕" userId="2354301e704baf1e" providerId="Windows Live" clId="Web-{11EE7A7B-B125-4E81-9024-43AD59843E72}" dt="2021-12-22T12:11:39.887" v="3200"/>
      <pc:docMkLst>
        <pc:docMk/>
      </pc:docMkLst>
      <pc:sldChg chg="addSp modSp">
        <pc:chgData name="김 재덕" userId="2354301e704baf1e" providerId="Windows Live" clId="Web-{11EE7A7B-B125-4E81-9024-43AD59843E72}" dt="2021-12-22T11:37:15.925" v="525"/>
        <pc:sldMkLst>
          <pc:docMk/>
          <pc:sldMk cId="3569210928" sldId="256"/>
        </pc:sldMkLst>
        <pc:graphicFrameChg chg="add mod modGraphic">
          <ac:chgData name="김 재덕" userId="2354301e704baf1e" providerId="Windows Live" clId="Web-{11EE7A7B-B125-4E81-9024-43AD59843E72}" dt="2021-12-22T11:37:15.925" v="525"/>
          <ac:graphicFrameMkLst>
            <pc:docMk/>
            <pc:sldMk cId="3569210928" sldId="256"/>
            <ac:graphicFrameMk id="4" creationId="{93EF10C1-E596-4B90-9E23-8F298A450AF9}"/>
          </ac:graphicFrameMkLst>
        </pc:graphicFrameChg>
      </pc:sldChg>
      <pc:sldChg chg="addSp delSp modSp new">
        <pc:chgData name="김 재덕" userId="2354301e704baf1e" providerId="Windows Live" clId="Web-{11EE7A7B-B125-4E81-9024-43AD59843E72}" dt="2021-12-22T11:41:44.774" v="798"/>
        <pc:sldMkLst>
          <pc:docMk/>
          <pc:sldMk cId="2161620030" sldId="257"/>
        </pc:sldMkLst>
        <pc:spChg chg="del">
          <ac:chgData name="김 재덕" userId="2354301e704baf1e" providerId="Windows Live" clId="Web-{11EE7A7B-B125-4E81-9024-43AD59843E72}" dt="2021-12-22T11:36:55.424" v="504"/>
          <ac:spMkLst>
            <pc:docMk/>
            <pc:sldMk cId="2161620030" sldId="257"/>
            <ac:spMk id="2" creationId="{F511726A-72C2-4DB1-8580-5FD720AA59F8}"/>
          </ac:spMkLst>
        </pc:spChg>
        <pc:spChg chg="del">
          <ac:chgData name="김 재덕" userId="2354301e704baf1e" providerId="Windows Live" clId="Web-{11EE7A7B-B125-4E81-9024-43AD59843E72}" dt="2021-12-22T11:36:54.159" v="503"/>
          <ac:spMkLst>
            <pc:docMk/>
            <pc:sldMk cId="2161620030" sldId="257"/>
            <ac:spMk id="3" creationId="{82B21B29-E921-4781-A53E-F730F41D96BB}"/>
          </ac:spMkLst>
        </pc:spChg>
        <pc:graphicFrameChg chg="add mod modGraphic">
          <ac:chgData name="김 재덕" userId="2354301e704baf1e" providerId="Windows Live" clId="Web-{11EE7A7B-B125-4E81-9024-43AD59843E72}" dt="2021-12-22T11:41:44.774" v="798"/>
          <ac:graphicFrameMkLst>
            <pc:docMk/>
            <pc:sldMk cId="2161620030" sldId="257"/>
            <ac:graphicFrameMk id="5" creationId="{70352446-8316-4A7B-ABA7-2A0C6F81D028}"/>
          </ac:graphicFrameMkLst>
        </pc:graphicFrameChg>
      </pc:sldChg>
      <pc:sldChg chg="addSp delSp modSp new">
        <pc:chgData name="김 재덕" userId="2354301e704baf1e" providerId="Windows Live" clId="Web-{11EE7A7B-B125-4E81-9024-43AD59843E72}" dt="2021-12-22T11:45:54.873" v="1022" actId="1076"/>
        <pc:sldMkLst>
          <pc:docMk/>
          <pc:sldMk cId="203615505" sldId="258"/>
        </pc:sldMkLst>
        <pc:spChg chg="del">
          <ac:chgData name="김 재덕" userId="2354301e704baf1e" providerId="Windows Live" clId="Web-{11EE7A7B-B125-4E81-9024-43AD59843E72}" dt="2021-12-22T11:39:45.928" v="675"/>
          <ac:spMkLst>
            <pc:docMk/>
            <pc:sldMk cId="203615505" sldId="258"/>
            <ac:spMk id="2" creationId="{4E2F0468-A477-4057-98D2-4CF3888D9ED5}"/>
          </ac:spMkLst>
        </pc:spChg>
        <pc:spChg chg="del">
          <ac:chgData name="김 재덕" userId="2354301e704baf1e" providerId="Windows Live" clId="Web-{11EE7A7B-B125-4E81-9024-43AD59843E72}" dt="2021-12-22T11:39:47.006" v="676"/>
          <ac:spMkLst>
            <pc:docMk/>
            <pc:sldMk cId="203615505" sldId="258"/>
            <ac:spMk id="3" creationId="{33C03A56-7BA3-47A4-A910-268D5CA0E48B}"/>
          </ac:spMkLst>
        </pc:spChg>
        <pc:graphicFrameChg chg="add mod modGraphic">
          <ac:chgData name="김 재덕" userId="2354301e704baf1e" providerId="Windows Live" clId="Web-{11EE7A7B-B125-4E81-9024-43AD59843E72}" dt="2021-12-22T11:45:54.873" v="1022" actId="1076"/>
          <ac:graphicFrameMkLst>
            <pc:docMk/>
            <pc:sldMk cId="203615505" sldId="258"/>
            <ac:graphicFrameMk id="5" creationId="{11F3542E-9E64-41C9-A72D-E69F202BEFE1}"/>
          </ac:graphicFrameMkLst>
        </pc:graphicFrameChg>
      </pc:sldChg>
      <pc:sldChg chg="addSp delSp modSp new">
        <pc:chgData name="김 재덕" userId="2354301e704baf1e" providerId="Windows Live" clId="Web-{11EE7A7B-B125-4E81-9024-43AD59843E72}" dt="2021-12-22T12:04:41.154" v="2498"/>
        <pc:sldMkLst>
          <pc:docMk/>
          <pc:sldMk cId="1660304703" sldId="259"/>
        </pc:sldMkLst>
        <pc:spChg chg="del">
          <ac:chgData name="김 재덕" userId="2354301e704baf1e" providerId="Windows Live" clId="Web-{11EE7A7B-B125-4E81-9024-43AD59843E72}" dt="2021-12-22T11:46:10.593" v="1025"/>
          <ac:spMkLst>
            <pc:docMk/>
            <pc:sldMk cId="1660304703" sldId="259"/>
            <ac:spMk id="2" creationId="{8C16F434-5268-44D6-A87A-A5CF1A09F0A7}"/>
          </ac:spMkLst>
        </pc:spChg>
        <pc:spChg chg="del">
          <ac:chgData name="김 재덕" userId="2354301e704baf1e" providerId="Windows Live" clId="Web-{11EE7A7B-B125-4E81-9024-43AD59843E72}" dt="2021-12-22T11:46:09.936" v="1024"/>
          <ac:spMkLst>
            <pc:docMk/>
            <pc:sldMk cId="1660304703" sldId="259"/>
            <ac:spMk id="3" creationId="{15DE5BF9-E2BF-4494-A7AA-8B8B696943EE}"/>
          </ac:spMkLst>
        </pc:spChg>
        <pc:graphicFrameChg chg="add mod modGraphic">
          <ac:chgData name="김 재덕" userId="2354301e704baf1e" providerId="Windows Live" clId="Web-{11EE7A7B-B125-4E81-9024-43AD59843E72}" dt="2021-12-22T12:04:41.154" v="2498"/>
          <ac:graphicFrameMkLst>
            <pc:docMk/>
            <pc:sldMk cId="1660304703" sldId="259"/>
            <ac:graphicFrameMk id="5" creationId="{BB6CDD14-4ECD-46D6-8884-AB39B2EE5DBA}"/>
          </ac:graphicFrameMkLst>
        </pc:graphicFrameChg>
      </pc:sldChg>
      <pc:sldChg chg="addSp delSp modSp new">
        <pc:chgData name="김 재덕" userId="2354301e704baf1e" providerId="Windows Live" clId="Web-{11EE7A7B-B125-4E81-9024-43AD59843E72}" dt="2021-12-22T12:04:04.591" v="2484"/>
        <pc:sldMkLst>
          <pc:docMk/>
          <pc:sldMk cId="2410445270" sldId="260"/>
        </pc:sldMkLst>
        <pc:spChg chg="del">
          <ac:chgData name="김 재덕" userId="2354301e704baf1e" providerId="Windows Live" clId="Web-{11EE7A7B-B125-4E81-9024-43AD59843E72}" dt="2021-12-22T11:59:18.069" v="2081"/>
          <ac:spMkLst>
            <pc:docMk/>
            <pc:sldMk cId="2410445270" sldId="260"/>
            <ac:spMk id="2" creationId="{1A68C7EC-E0DB-434B-8531-0D1100DE2298}"/>
          </ac:spMkLst>
        </pc:spChg>
        <pc:spChg chg="del">
          <ac:chgData name="김 재덕" userId="2354301e704baf1e" providerId="Windows Live" clId="Web-{11EE7A7B-B125-4E81-9024-43AD59843E72}" dt="2021-12-22T11:59:17.569" v="2080"/>
          <ac:spMkLst>
            <pc:docMk/>
            <pc:sldMk cId="2410445270" sldId="260"/>
            <ac:spMk id="3" creationId="{2D4B01EE-1735-47C9-AD7A-99D5708F73BB}"/>
          </ac:spMkLst>
        </pc:spChg>
        <pc:graphicFrameChg chg="add mod modGraphic">
          <ac:chgData name="김 재덕" userId="2354301e704baf1e" providerId="Windows Live" clId="Web-{11EE7A7B-B125-4E81-9024-43AD59843E72}" dt="2021-12-22T12:04:04.591" v="2484"/>
          <ac:graphicFrameMkLst>
            <pc:docMk/>
            <pc:sldMk cId="2410445270" sldId="260"/>
            <ac:graphicFrameMk id="5" creationId="{BFA415F9-9CDF-4AC2-AAD7-E48E988EBCC3}"/>
          </ac:graphicFrameMkLst>
        </pc:graphicFrameChg>
      </pc:sldChg>
      <pc:sldChg chg="addSp delSp modSp new">
        <pc:chgData name="김 재덕" userId="2354301e704baf1e" providerId="Windows Live" clId="Web-{11EE7A7B-B125-4E81-9024-43AD59843E72}" dt="2021-12-22T12:09:02.180" v="2862"/>
        <pc:sldMkLst>
          <pc:docMk/>
          <pc:sldMk cId="2012138117" sldId="261"/>
        </pc:sldMkLst>
        <pc:spChg chg="del">
          <ac:chgData name="김 재덕" userId="2354301e704baf1e" providerId="Windows Live" clId="Web-{11EE7A7B-B125-4E81-9024-43AD59843E72}" dt="2021-12-22T12:05:27.187" v="2501"/>
          <ac:spMkLst>
            <pc:docMk/>
            <pc:sldMk cId="2012138117" sldId="261"/>
            <ac:spMk id="2" creationId="{A5E842F3-CC82-490D-AAD0-89170466877E}"/>
          </ac:spMkLst>
        </pc:spChg>
        <pc:spChg chg="del">
          <ac:chgData name="김 재덕" userId="2354301e704baf1e" providerId="Windows Live" clId="Web-{11EE7A7B-B125-4E81-9024-43AD59843E72}" dt="2021-12-22T12:05:24.124" v="2500"/>
          <ac:spMkLst>
            <pc:docMk/>
            <pc:sldMk cId="2012138117" sldId="261"/>
            <ac:spMk id="3" creationId="{F008D7A0-EBA4-4B34-8C7E-94C23ED7599A}"/>
          </ac:spMkLst>
        </pc:spChg>
        <pc:graphicFrameChg chg="add mod modGraphic">
          <ac:chgData name="김 재덕" userId="2354301e704baf1e" providerId="Windows Live" clId="Web-{11EE7A7B-B125-4E81-9024-43AD59843E72}" dt="2021-12-22T12:09:02.180" v="2862"/>
          <ac:graphicFrameMkLst>
            <pc:docMk/>
            <pc:sldMk cId="2012138117" sldId="261"/>
            <ac:graphicFrameMk id="5" creationId="{F296BB7F-F894-45CA-BB4E-CDCA8E9433B3}"/>
          </ac:graphicFrameMkLst>
        </pc:graphicFrameChg>
      </pc:sldChg>
      <pc:sldChg chg="addSp delSp modSp new">
        <pc:chgData name="김 재덕" userId="2354301e704baf1e" providerId="Windows Live" clId="Web-{11EE7A7B-B125-4E81-9024-43AD59843E72}" dt="2021-12-22T12:11:39.887" v="3200"/>
        <pc:sldMkLst>
          <pc:docMk/>
          <pc:sldMk cId="2415735672" sldId="262"/>
        </pc:sldMkLst>
        <pc:spChg chg="del">
          <ac:chgData name="김 재덕" userId="2354301e704baf1e" providerId="Windows Live" clId="Web-{11EE7A7B-B125-4E81-9024-43AD59843E72}" dt="2021-12-22T12:09:09.946" v="2865"/>
          <ac:spMkLst>
            <pc:docMk/>
            <pc:sldMk cId="2415735672" sldId="262"/>
            <ac:spMk id="2" creationId="{9FCC1466-B00B-49E2-BD18-3EBA1C02833E}"/>
          </ac:spMkLst>
        </pc:spChg>
        <pc:spChg chg="del">
          <ac:chgData name="김 재덕" userId="2354301e704baf1e" providerId="Windows Live" clId="Web-{11EE7A7B-B125-4E81-9024-43AD59843E72}" dt="2021-12-22T12:09:09.305" v="2864"/>
          <ac:spMkLst>
            <pc:docMk/>
            <pc:sldMk cId="2415735672" sldId="262"/>
            <ac:spMk id="3" creationId="{44F423CC-030F-49D5-BF9F-72FD0CD64603}"/>
          </ac:spMkLst>
        </pc:spChg>
        <pc:graphicFrameChg chg="add mod modGraphic">
          <ac:chgData name="김 재덕" userId="2354301e704baf1e" providerId="Windows Live" clId="Web-{11EE7A7B-B125-4E81-9024-43AD59843E72}" dt="2021-12-22T12:11:39.887" v="3200"/>
          <ac:graphicFrameMkLst>
            <pc:docMk/>
            <pc:sldMk cId="2415735672" sldId="262"/>
            <ac:graphicFrameMk id="5" creationId="{C4BAED0C-A43E-46D0-92E2-7434B5A0C28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B6CDD14-4ECD-46D6-8884-AB39B2EE5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49753"/>
              </p:ext>
            </p:extLst>
          </p:nvPr>
        </p:nvGraphicFramePr>
        <p:xfrm>
          <a:off x="162837" y="117500"/>
          <a:ext cx="11740725" cy="686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339">
                  <a:extLst>
                    <a:ext uri="{9D8B030D-6E8A-4147-A177-3AD203B41FA5}">
                      <a16:colId xmlns:a16="http://schemas.microsoft.com/office/drawing/2014/main" val="3192770268"/>
                    </a:ext>
                  </a:extLst>
                </a:gridCol>
                <a:gridCol w="967856">
                  <a:extLst>
                    <a:ext uri="{9D8B030D-6E8A-4147-A177-3AD203B41FA5}">
                      <a16:colId xmlns:a16="http://schemas.microsoft.com/office/drawing/2014/main" val="253423418"/>
                    </a:ext>
                  </a:extLst>
                </a:gridCol>
                <a:gridCol w="1307635">
                  <a:extLst>
                    <a:ext uri="{9D8B030D-6E8A-4147-A177-3AD203B41FA5}">
                      <a16:colId xmlns:a16="http://schemas.microsoft.com/office/drawing/2014/main" val="1143468650"/>
                    </a:ext>
                  </a:extLst>
                </a:gridCol>
                <a:gridCol w="926520">
                  <a:extLst>
                    <a:ext uri="{9D8B030D-6E8A-4147-A177-3AD203B41FA5}">
                      <a16:colId xmlns:a16="http://schemas.microsoft.com/office/drawing/2014/main" val="2936298377"/>
                    </a:ext>
                  </a:extLst>
                </a:gridCol>
                <a:gridCol w="1067339">
                  <a:extLst>
                    <a:ext uri="{9D8B030D-6E8A-4147-A177-3AD203B41FA5}">
                      <a16:colId xmlns:a16="http://schemas.microsoft.com/office/drawing/2014/main" val="876849489"/>
                    </a:ext>
                  </a:extLst>
                </a:gridCol>
                <a:gridCol w="1067339">
                  <a:extLst>
                    <a:ext uri="{9D8B030D-6E8A-4147-A177-3AD203B41FA5}">
                      <a16:colId xmlns:a16="http://schemas.microsoft.com/office/drawing/2014/main" val="1526461420"/>
                    </a:ext>
                  </a:extLst>
                </a:gridCol>
                <a:gridCol w="1067339">
                  <a:extLst>
                    <a:ext uri="{9D8B030D-6E8A-4147-A177-3AD203B41FA5}">
                      <a16:colId xmlns:a16="http://schemas.microsoft.com/office/drawing/2014/main" val="3383112252"/>
                    </a:ext>
                  </a:extLst>
                </a:gridCol>
                <a:gridCol w="1067340">
                  <a:extLst>
                    <a:ext uri="{9D8B030D-6E8A-4147-A177-3AD203B41FA5}">
                      <a16:colId xmlns:a16="http://schemas.microsoft.com/office/drawing/2014/main" val="891947815"/>
                    </a:ext>
                  </a:extLst>
                </a:gridCol>
                <a:gridCol w="1067340">
                  <a:extLst>
                    <a:ext uri="{9D8B030D-6E8A-4147-A177-3AD203B41FA5}">
                      <a16:colId xmlns:a16="http://schemas.microsoft.com/office/drawing/2014/main" val="733469456"/>
                    </a:ext>
                  </a:extLst>
                </a:gridCol>
                <a:gridCol w="1067339">
                  <a:extLst>
                    <a:ext uri="{9D8B030D-6E8A-4147-A177-3AD203B41FA5}">
                      <a16:colId xmlns:a16="http://schemas.microsoft.com/office/drawing/2014/main" val="1237748680"/>
                    </a:ext>
                  </a:extLst>
                </a:gridCol>
                <a:gridCol w="1067339">
                  <a:extLst>
                    <a:ext uri="{9D8B030D-6E8A-4147-A177-3AD203B41FA5}">
                      <a16:colId xmlns:a16="http://schemas.microsoft.com/office/drawing/2014/main" val="3817873003"/>
                    </a:ext>
                  </a:extLst>
                </a:gridCol>
              </a:tblGrid>
              <a:tr h="6657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대분류​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중분류​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소분류 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12.23~26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12.27~01.02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01.03~09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01.10~16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01.17~23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01.24~30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02.01~02.06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02.07~13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154033"/>
                  </a:ext>
                </a:extLst>
              </a:tr>
              <a:tr h="665700">
                <a:tc rowSpan="8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 err="1">
                          <a:effectLst/>
                        </a:rPr>
                        <a:t>아이디홈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af-ZA" dirty="0">
                          <a:effectLst/>
                        </a:rPr>
                        <a:t>이미지,</a:t>
                      </a:r>
                    </a:p>
                    <a:p>
                      <a:pPr lvl="0">
                        <a:buNone/>
                      </a:pPr>
                      <a:r>
                        <a:rPr lang="ko-KR" altLang="af-ZA" dirty="0">
                          <a:effectLst/>
                        </a:rPr>
                        <a:t>회원가입</a:t>
                      </a:r>
                    </a:p>
                    <a:p>
                      <a:pPr lvl="0">
                        <a:buNone/>
                      </a:pPr>
                      <a:endParaRPr lang="ko-KR" altLang="af-ZA" dirty="0">
                        <a:effectLst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</a:endParaRPr>
                    </a:p>
                    <a:p>
                      <a:pPr lvl="0" rtl="0">
                        <a:buNone/>
                      </a:pP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031534006"/>
                  </a:ext>
                </a:extLst>
              </a:tr>
              <a:tr h="266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row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로그인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입력란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dirty="0">
                          <a:effectLst/>
                        </a:rPr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rowSpan="7" gridSpan="2"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altLang="ko-KR" dirty="0" smtClean="0">
                          <a:effectLst/>
                          <a:ea typeface="맑은 고딕"/>
                        </a:rPr>
                        <a:t>ajax</a:t>
                      </a:r>
                      <a:r>
                        <a:rPr lang="ko-KR" altLang="en-US" dirty="0" smtClean="0">
                          <a:effectLst/>
                          <a:ea typeface="맑은 고딕"/>
                        </a:rPr>
                        <a:t>연동하기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vl="0" rtl="0">
                        <a:buNone/>
                      </a:pP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rowSpan="7" gridSpan="3">
                  <a:txBody>
                    <a:bodyPr/>
                    <a:lstStyle/>
                    <a:p>
                      <a:pPr lvl="0" rtl="0">
                        <a:buNone/>
                      </a:pP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vl="0" rtl="0">
                        <a:buNone/>
                      </a:pP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vl="0" rtl="0">
                        <a:buNone/>
                      </a:pP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414024"/>
                  </a:ext>
                </a:extLst>
              </a:tr>
              <a:tr h="266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비밀번호 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902361"/>
                  </a:ext>
                </a:extLst>
              </a:tr>
              <a:tr h="465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로그인상태유지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81210"/>
                  </a:ext>
                </a:extLst>
              </a:tr>
              <a:tr h="665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아이디 /비밀번호 재설정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397298"/>
                  </a:ext>
                </a:extLst>
              </a:tr>
              <a:tr h="532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아이디 </a:t>
                      </a:r>
                      <a:endParaRPr lang="ko-KR" altLang="en-US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찾기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>
                          <a:effectLst/>
                        </a:rPr>
                        <a:t>이메일 주소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 err="1" smtClean="0">
                          <a:effectLst/>
                        </a:rPr>
                        <a:t>해결방법보러가기</a:t>
                      </a:r>
                      <a:r>
                        <a:rPr lang="ko-KR" altLang="en-US" sz="1400" dirty="0" smtClean="0">
                          <a:effectLst/>
                        </a:rPr>
                        <a:t> 링크 페이지 만들기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764505"/>
                  </a:ext>
                </a:extLst>
              </a:tr>
              <a:tr h="266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찾기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75653"/>
                  </a:ext>
                </a:extLst>
              </a:tr>
              <a:tr h="1442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dirty="0"/>
                        <a:t>비밀번호 재설정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아이디,이메일주소</a:t>
                      </a:r>
                      <a:r>
                        <a:rPr lang="ko-KR" altLang="en-US" dirty="0">
                          <a:effectLst/>
                        </a:rPr>
                        <a:t> 입력란, 찾기 버튼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rtl="0" fontAlgn="auto"/>
                      <a:endParaRPr lang="ko-KR" altLang="en-US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61994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538603" y="1067843"/>
            <a:ext cx="889348" cy="851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38603" y="5142072"/>
            <a:ext cx="889348" cy="338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38603" y="4283758"/>
            <a:ext cx="889348" cy="85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38603" y="5564521"/>
            <a:ext cx="889348" cy="142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38603" y="1929008"/>
            <a:ext cx="889348" cy="36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538603" y="2311053"/>
            <a:ext cx="889348" cy="35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38603" y="2680714"/>
            <a:ext cx="889348" cy="61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38603" y="3313135"/>
            <a:ext cx="889348" cy="951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30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FA415F9-9CDF-4AC2-AAD7-E48E988EB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130158"/>
              </p:ext>
            </p:extLst>
          </p:nvPr>
        </p:nvGraphicFramePr>
        <p:xfrm>
          <a:off x="176560" y="9292"/>
          <a:ext cx="11761122" cy="7836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755">
                  <a:extLst>
                    <a:ext uri="{9D8B030D-6E8A-4147-A177-3AD203B41FA5}">
                      <a16:colId xmlns:a16="http://schemas.microsoft.com/office/drawing/2014/main" val="3247317593"/>
                    </a:ext>
                  </a:extLst>
                </a:gridCol>
                <a:gridCol w="1216412">
                  <a:extLst>
                    <a:ext uri="{9D8B030D-6E8A-4147-A177-3AD203B41FA5}">
                      <a16:colId xmlns:a16="http://schemas.microsoft.com/office/drawing/2014/main" val="2126335392"/>
                    </a:ext>
                  </a:extLst>
                </a:gridCol>
                <a:gridCol w="1533291">
                  <a:extLst>
                    <a:ext uri="{9D8B030D-6E8A-4147-A177-3AD203B41FA5}">
                      <a16:colId xmlns:a16="http://schemas.microsoft.com/office/drawing/2014/main" val="3805392776"/>
                    </a:ext>
                  </a:extLst>
                </a:gridCol>
                <a:gridCol w="969708">
                  <a:extLst>
                    <a:ext uri="{9D8B030D-6E8A-4147-A177-3AD203B41FA5}">
                      <a16:colId xmlns:a16="http://schemas.microsoft.com/office/drawing/2014/main" val="4216132034"/>
                    </a:ext>
                  </a:extLst>
                </a:gridCol>
                <a:gridCol w="969708">
                  <a:extLst>
                    <a:ext uri="{9D8B030D-6E8A-4147-A177-3AD203B41FA5}">
                      <a16:colId xmlns:a16="http://schemas.microsoft.com/office/drawing/2014/main" val="2289225975"/>
                    </a:ext>
                  </a:extLst>
                </a:gridCol>
                <a:gridCol w="969708">
                  <a:extLst>
                    <a:ext uri="{9D8B030D-6E8A-4147-A177-3AD203B41FA5}">
                      <a16:colId xmlns:a16="http://schemas.microsoft.com/office/drawing/2014/main" val="3654154975"/>
                    </a:ext>
                  </a:extLst>
                </a:gridCol>
                <a:gridCol w="965094">
                  <a:extLst>
                    <a:ext uri="{9D8B030D-6E8A-4147-A177-3AD203B41FA5}">
                      <a16:colId xmlns:a16="http://schemas.microsoft.com/office/drawing/2014/main" val="3504630083"/>
                    </a:ext>
                  </a:extLst>
                </a:gridCol>
                <a:gridCol w="974322">
                  <a:extLst>
                    <a:ext uri="{9D8B030D-6E8A-4147-A177-3AD203B41FA5}">
                      <a16:colId xmlns:a16="http://schemas.microsoft.com/office/drawing/2014/main" val="2515782133"/>
                    </a:ext>
                  </a:extLst>
                </a:gridCol>
                <a:gridCol w="969708">
                  <a:extLst>
                    <a:ext uri="{9D8B030D-6E8A-4147-A177-3AD203B41FA5}">
                      <a16:colId xmlns:a16="http://schemas.microsoft.com/office/drawing/2014/main" val="700816230"/>
                    </a:ext>
                  </a:extLst>
                </a:gridCol>
                <a:gridCol w="969708">
                  <a:extLst>
                    <a:ext uri="{9D8B030D-6E8A-4147-A177-3AD203B41FA5}">
                      <a16:colId xmlns:a16="http://schemas.microsoft.com/office/drawing/2014/main" val="3067683161"/>
                    </a:ext>
                  </a:extLst>
                </a:gridCol>
                <a:gridCol w="969708">
                  <a:extLst>
                    <a:ext uri="{9D8B030D-6E8A-4147-A177-3AD203B41FA5}">
                      <a16:colId xmlns:a16="http://schemas.microsoft.com/office/drawing/2014/main" val="467648887"/>
                    </a:ext>
                  </a:extLst>
                </a:gridCol>
              </a:tblGrid>
              <a:tr h="1158044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대분류​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중분류​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소분류 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12.23~26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12.27~01.02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01.03~09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 smtClean="0">
                          <a:effectLst/>
                        </a:rPr>
                        <a:t>01.10~16</a:t>
                      </a:r>
                      <a:r>
                        <a:rPr lang="ko-KR" altLang="en-US" dirty="0" smtClean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 smtClean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 smtClean="0">
                          <a:effectLst/>
                        </a:rPr>
                        <a:t>01.17~23</a:t>
                      </a:r>
                      <a:r>
                        <a:rPr lang="ko-KR" altLang="en-US" dirty="0" smtClean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 smtClean="0">
                          <a:effectLst/>
                        </a:rPr>
                        <a:t>01.24~30</a:t>
                      </a:r>
                      <a:r>
                        <a:rPr lang="ko-KR" altLang="en-US" dirty="0" smtClean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smtClean="0">
                          <a:effectLst/>
                        </a:rPr>
                        <a:t>02.01~02.06</a:t>
                      </a:r>
                      <a:r>
                        <a:rPr lang="ko-KR" altLang="en-US" smtClean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 smtClean="0">
                          <a:effectLst/>
                        </a:rPr>
                        <a:t>02.07~13</a:t>
                      </a:r>
                      <a:r>
                        <a:rPr lang="ko-KR" altLang="en-US" dirty="0" smtClean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189078"/>
                  </a:ext>
                </a:extLst>
              </a:tr>
              <a:tr h="554280">
                <a:tc rowSpan="9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회원가입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회원가입 페이지​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af-ZA" altLang="ko-KR" dirty="0">
                          <a:effectLst/>
                        </a:rPr>
                        <a:t>RIDIBOOK</a:t>
                      </a:r>
                      <a:r>
                        <a:rPr lang="af-ZA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757265"/>
                  </a:ext>
                </a:extLst>
              </a:tr>
              <a:tr h="5641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af-ZA" altLang="ko-KR" dirty="0" err="1">
                          <a:effectLst/>
                        </a:rPr>
                        <a:t>RIDISelect</a:t>
                      </a:r>
                      <a:r>
                        <a:rPr lang="af-ZA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27997"/>
                  </a:ext>
                </a:extLst>
              </a:tr>
              <a:tr h="3464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검색창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57483"/>
                  </a:ext>
                </a:extLst>
              </a:tr>
              <a:tr h="3015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회원가입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7900"/>
                  </a:ext>
                </a:extLst>
              </a:tr>
              <a:tr h="890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dirty="0"/>
                        <a:t>회원가입 입력란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아이디/</a:t>
                      </a:r>
                      <a:r>
                        <a:rPr lang="ko-KR" altLang="en-US" dirty="0" err="1">
                          <a:effectLst/>
                        </a:rPr>
                        <a:t>비밀번호,확인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99084"/>
                  </a:ext>
                </a:extLst>
              </a:tr>
              <a:tr h="890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err="1">
                          <a:effectLst/>
                        </a:rPr>
                        <a:t>이메일주소,이름,출생년도</a:t>
                      </a:r>
                      <a:endParaRPr lang="ko-KR" altLang="en-US" dirty="0" err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55065"/>
                  </a:ext>
                </a:extLst>
              </a:tr>
              <a:tr h="3563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남/여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 smtClean="0">
                          <a:effectLst/>
                        </a:rPr>
                        <a:t>​</a:t>
                      </a:r>
                      <a:endParaRPr lang="ko-KR" altLang="en-US" dirty="0" smtClean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537415"/>
                  </a:ext>
                </a:extLst>
              </a:tr>
              <a:tr h="6235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이용약관동의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sz="1200" dirty="0" err="1" smtClean="0">
                          <a:effectLst/>
                          <a:ea typeface="+mn-ea"/>
                        </a:rPr>
                        <a:t>약관보기</a:t>
                      </a:r>
                      <a:r>
                        <a:rPr lang="en-US" altLang="ko-KR" sz="1200" dirty="0" smtClean="0">
                          <a:effectLst/>
                          <a:ea typeface="+mn-ea"/>
                        </a:rPr>
                        <a:t>,</a:t>
                      </a:r>
                      <a:r>
                        <a:rPr lang="ko-KR" altLang="en-US" sz="1200" dirty="0" err="1" smtClean="0">
                          <a:effectLst/>
                          <a:ea typeface="+mn-ea"/>
                        </a:rPr>
                        <a:t>내용확인</a:t>
                      </a:r>
                      <a:endParaRPr lang="en-US" altLang="ko-KR" sz="1200" dirty="0" smtClean="0">
                        <a:effectLst/>
                        <a:ea typeface="+mn-ea"/>
                      </a:endParaRPr>
                    </a:p>
                    <a:p>
                      <a:pPr rtl="0" fontAlgn="auto"/>
                      <a:r>
                        <a:rPr lang="ko-KR" altLang="en-US" sz="1200" dirty="0" err="1" smtClean="0">
                          <a:effectLst/>
                          <a:ea typeface="+mn-ea"/>
                        </a:rPr>
                        <a:t>링크로이동하는페이지</a:t>
                      </a:r>
                      <a:r>
                        <a:rPr lang="ko-KR" altLang="en-US" sz="1200" dirty="0" smtClean="0">
                          <a:effectLst/>
                          <a:ea typeface="+mn-ea"/>
                        </a:rPr>
                        <a:t> </a:t>
                      </a:r>
                      <a:endParaRPr lang="en-US" altLang="ko-KR" sz="1200" dirty="0" smtClean="0">
                        <a:effectLst/>
                        <a:ea typeface="+mn-ea"/>
                      </a:endParaRPr>
                    </a:p>
                    <a:p>
                      <a:pPr rtl="0" fontAlgn="auto"/>
                      <a:r>
                        <a:rPr lang="ko-KR" altLang="en-US" sz="1200" dirty="0" smtClean="0">
                          <a:effectLst/>
                          <a:ea typeface="+mn-ea"/>
                        </a:rPr>
                        <a:t>만들기</a:t>
                      </a:r>
                      <a:r>
                        <a:rPr lang="en-US" altLang="ko-KR" sz="1200" dirty="0" smtClean="0">
                          <a:effectLst/>
                          <a:ea typeface="맑은 고딕" panose="020B0503020000020004" pitchFamily="34" charset="-127"/>
                        </a:rPr>
                        <a:t>,</a:t>
                      </a:r>
                    </a:p>
                    <a:p>
                      <a:pPr rtl="0" fontAlgn="auto"/>
                      <a:r>
                        <a:rPr lang="ko-KR" altLang="en-US" sz="1200" dirty="0" err="1" smtClean="0">
                          <a:effectLst/>
                          <a:ea typeface="맑은 고딕" panose="020B0503020000020004" pitchFamily="34" charset="-127"/>
                        </a:rPr>
                        <a:t>전체동의</a:t>
                      </a:r>
                      <a:r>
                        <a:rPr lang="ko-KR" altLang="en-US" sz="1200" dirty="0" smtClean="0">
                          <a:effectLst/>
                          <a:ea typeface="맑은 고딕" panose="020B0503020000020004" pitchFamily="34" charset="-127"/>
                        </a:rPr>
                        <a:t> 체크박스 </a:t>
                      </a:r>
                      <a:r>
                        <a:rPr lang="ko-KR" altLang="en-US" sz="1200" dirty="0" err="1" smtClean="0">
                          <a:effectLst/>
                          <a:ea typeface="맑은 고딕" panose="020B0503020000020004" pitchFamily="34" charset="-127"/>
                        </a:rPr>
                        <a:t>선택시</a:t>
                      </a:r>
                      <a:r>
                        <a:rPr lang="ko-KR" altLang="en-US" sz="1200" dirty="0" smtClean="0">
                          <a:effectLst/>
                          <a:ea typeface="맑은 고딕" panose="020B0503020000020004" pitchFamily="34" charset="-127"/>
                        </a:rPr>
                        <a:t> 전체</a:t>
                      </a:r>
                      <a:r>
                        <a:rPr lang="ko-KR" altLang="en-US" sz="1200" baseline="0" dirty="0" smtClean="0">
                          <a:effectLst/>
                          <a:ea typeface="맑은 고딕" panose="020B0503020000020004" pitchFamily="34" charset="-127"/>
                        </a:rPr>
                        <a:t> 선택하기</a:t>
                      </a:r>
                      <a:endParaRPr lang="en-US" altLang="ko-KR" sz="1200" dirty="0" smtClean="0">
                        <a:effectLst/>
                        <a:ea typeface="맑은 고딕" panose="020B0503020000020004" pitchFamily="34" charset="-127"/>
                      </a:endParaRPr>
                    </a:p>
                    <a:p>
                      <a:pPr rtl="0" fontAlgn="auto"/>
                      <a:endParaRPr lang="en-US" altLang="ko-KR" sz="1200" dirty="0" smtClean="0">
                        <a:effectLst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311317"/>
                  </a:ext>
                </a:extLst>
              </a:tr>
              <a:tr h="554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완료버튼​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 smtClean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80205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2E52FC2B-A9CB-4A06-AF02-88BB4F1D0E0B}"/>
              </a:ext>
            </a:extLst>
          </p:cNvPr>
          <p:cNvSpPr/>
          <p:nvPr/>
        </p:nvSpPr>
        <p:spPr>
          <a:xfrm>
            <a:off x="4189141" y="1169021"/>
            <a:ext cx="929266" cy="182136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B6E883-1C8E-430D-84C7-BDFF21283807}"/>
              </a:ext>
            </a:extLst>
          </p:cNvPr>
          <p:cNvSpPr/>
          <p:nvPr/>
        </p:nvSpPr>
        <p:spPr>
          <a:xfrm>
            <a:off x="5164873" y="3027557"/>
            <a:ext cx="929266" cy="215958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B6E883-1C8E-430D-84C7-BDFF21283807}"/>
              </a:ext>
            </a:extLst>
          </p:cNvPr>
          <p:cNvSpPr/>
          <p:nvPr/>
        </p:nvSpPr>
        <p:spPr>
          <a:xfrm>
            <a:off x="5164873" y="7294270"/>
            <a:ext cx="929266" cy="55141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4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3EF10C1-E596-4B90-9E23-8F298A450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18653"/>
              </p:ext>
            </p:extLst>
          </p:nvPr>
        </p:nvGraphicFramePr>
        <p:xfrm>
          <a:off x="634042" y="235070"/>
          <a:ext cx="11091397" cy="6092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642">
                  <a:extLst>
                    <a:ext uri="{9D8B030D-6E8A-4147-A177-3AD203B41FA5}">
                      <a16:colId xmlns:a16="http://schemas.microsoft.com/office/drawing/2014/main" val="3913378835"/>
                    </a:ext>
                  </a:extLst>
                </a:gridCol>
                <a:gridCol w="1213457">
                  <a:extLst>
                    <a:ext uri="{9D8B030D-6E8A-4147-A177-3AD203B41FA5}">
                      <a16:colId xmlns:a16="http://schemas.microsoft.com/office/drawing/2014/main" val="1552493791"/>
                    </a:ext>
                  </a:extLst>
                </a:gridCol>
                <a:gridCol w="1409178">
                  <a:extLst>
                    <a:ext uri="{9D8B030D-6E8A-4147-A177-3AD203B41FA5}">
                      <a16:colId xmlns:a16="http://schemas.microsoft.com/office/drawing/2014/main" val="247083041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2817772683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572852610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262736654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284796327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1707628717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438996300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562949593"/>
                    </a:ext>
                  </a:extLst>
                </a:gridCol>
                <a:gridCol w="934640">
                  <a:extLst>
                    <a:ext uri="{9D8B030D-6E8A-4147-A177-3AD203B41FA5}">
                      <a16:colId xmlns:a16="http://schemas.microsoft.com/office/drawing/2014/main" val="739825058"/>
                    </a:ext>
                  </a:extLst>
                </a:gridCol>
              </a:tblGrid>
              <a:tr h="1633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소분류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12.23~26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i="0" u="none" strike="noStrike" noProof="0" dirty="0">
                          <a:latin typeface="맑은 고딕"/>
                          <a:ea typeface="맑은 고딕"/>
                        </a:rPr>
                        <a:t>12.27~01.02</a:t>
                      </a:r>
                    </a:p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i="0" u="none" strike="noStrike" noProof="0" dirty="0">
                          <a:latin typeface="맑은 고딕"/>
                          <a:ea typeface="맑은 고딕"/>
                        </a:rPr>
                        <a:t>01.03~09</a:t>
                      </a:r>
                    </a:p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i="0" u="none" strike="noStrike" noProof="0" dirty="0">
                          <a:latin typeface="맑은 고딕"/>
                          <a:ea typeface="맑은 고딕"/>
                        </a:rPr>
                        <a:t>01.10~16</a:t>
                      </a:r>
                    </a:p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01.17~23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01.24~30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02.01~02.06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02.07~13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390735"/>
                  </a:ext>
                </a:extLst>
              </a:tr>
              <a:tr h="506371">
                <a:tc rowSpan="9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 err="1"/>
                        <a:t>메인페이지</a:t>
                      </a:r>
                    </a:p>
                  </a:txBody>
                  <a:tcPr anchor="ctr"/>
                </a:tc>
                <a:tc rowSpan="9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헤더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RIDIBOOK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993955"/>
                  </a:ext>
                </a:extLst>
              </a:tr>
              <a:tr h="4900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RIDISelect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36146"/>
                  </a:ext>
                </a:extLst>
              </a:tr>
              <a:tr h="4900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 err="1"/>
                        <a:t>검색창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199802"/>
                  </a:ext>
                </a:extLst>
              </a:tr>
              <a:tr h="4900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 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628289"/>
                  </a:ext>
                </a:extLst>
              </a:tr>
              <a:tr h="4900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75988"/>
                  </a:ext>
                </a:extLst>
              </a:tr>
              <a:tr h="50637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06208"/>
                  </a:ext>
                </a:extLst>
              </a:tr>
              <a:tr h="4900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알림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439429"/>
                  </a:ext>
                </a:extLst>
              </a:tr>
              <a:tr h="4900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345"/>
                  </a:ext>
                </a:extLst>
              </a:tr>
              <a:tr h="50637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 err="1"/>
                        <a:t>마이리디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03409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185775" y="1929008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185775" y="2405863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85775" y="2882719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85775" y="3873567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85775" y="3392096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185775" y="5352844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85775" y="4871373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85775" y="4389902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185775" y="5842225"/>
            <a:ext cx="8893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352446-8316-4A7B-ABA7-2A0C6F81D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121434"/>
              </p:ext>
            </p:extLst>
          </p:nvPr>
        </p:nvGraphicFramePr>
        <p:xfrm>
          <a:off x="396240" y="264160"/>
          <a:ext cx="11554284" cy="5176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740">
                  <a:extLst>
                    <a:ext uri="{9D8B030D-6E8A-4147-A177-3AD203B41FA5}">
                      <a16:colId xmlns:a16="http://schemas.microsoft.com/office/drawing/2014/main" val="357741709"/>
                    </a:ext>
                  </a:extLst>
                </a:gridCol>
                <a:gridCol w="1218252">
                  <a:extLst>
                    <a:ext uri="{9D8B030D-6E8A-4147-A177-3AD203B41FA5}">
                      <a16:colId xmlns:a16="http://schemas.microsoft.com/office/drawing/2014/main" val="1286532363"/>
                    </a:ext>
                  </a:extLst>
                </a:gridCol>
                <a:gridCol w="1414740">
                  <a:extLst>
                    <a:ext uri="{9D8B030D-6E8A-4147-A177-3AD203B41FA5}">
                      <a16:colId xmlns:a16="http://schemas.microsoft.com/office/drawing/2014/main" val="861736549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3156481775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1071051191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697761320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2560864999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3023804075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4149592512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3586890964"/>
                    </a:ext>
                  </a:extLst>
                </a:gridCol>
                <a:gridCol w="938319">
                  <a:extLst>
                    <a:ext uri="{9D8B030D-6E8A-4147-A177-3AD203B41FA5}">
                      <a16:colId xmlns:a16="http://schemas.microsoft.com/office/drawing/2014/main" val="2502886782"/>
                    </a:ext>
                  </a:extLst>
                </a:gridCol>
              </a:tblGrid>
              <a:tr h="915516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대분류​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중분류​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소분류 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12.23~26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12.27~01.02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01.03~09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01.10~16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01.17~23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01.24~30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02.01~02.06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02.07~13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52867"/>
                  </a:ext>
                </a:extLst>
              </a:tr>
              <a:tr h="710091">
                <a:tc rowSpan="6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 err="1">
                          <a:effectLst/>
                        </a:rPr>
                        <a:t>메인페이지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 err="1">
                          <a:effectLst/>
                        </a:rPr>
                        <a:t>네비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af-ZA" dirty="0" err="1">
                          <a:effectLst/>
                        </a:rPr>
                        <a:t>전체컨텐츠</a:t>
                      </a:r>
                      <a:r>
                        <a:rPr lang="af-ZA" dirty="0">
                          <a:effectLst/>
                        </a:rPr>
                        <a:t>​</a:t>
                      </a:r>
                      <a:r>
                        <a:rPr lang="ko-KR" altLang="af-ZA" dirty="0">
                          <a:effectLst/>
                        </a:rPr>
                        <a:t>아이콘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904710"/>
                  </a:ext>
                </a:extLst>
              </a:tr>
              <a:tr h="710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af-ZA" dirty="0" err="1">
                          <a:effectLst/>
                        </a:rPr>
                        <a:t>일반</a:t>
                      </a:r>
                      <a:r>
                        <a:rPr lang="af-ZA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214188"/>
                  </a:ext>
                </a:extLst>
              </a:tr>
              <a:tr h="710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로맨스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79871"/>
                  </a:ext>
                </a:extLst>
              </a:tr>
              <a:tr h="710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판타지 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69823"/>
                  </a:ext>
                </a:extLst>
              </a:tr>
              <a:tr h="710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만화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30762"/>
                  </a:ext>
                </a:extLst>
              </a:tr>
              <a:tr h="710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91774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6523086-90FC-49EA-AC23-01D0B27016DF}"/>
              </a:ext>
            </a:extLst>
          </p:cNvPr>
          <p:cNvSpPr/>
          <p:nvPr/>
        </p:nvSpPr>
        <p:spPr>
          <a:xfrm>
            <a:off x="6335751" y="1187606"/>
            <a:ext cx="929266" cy="6969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0A80FC-EE8D-453A-BA79-9F1539E64117}"/>
              </a:ext>
            </a:extLst>
          </p:cNvPr>
          <p:cNvSpPr/>
          <p:nvPr/>
        </p:nvSpPr>
        <p:spPr>
          <a:xfrm>
            <a:off x="6335751" y="4031167"/>
            <a:ext cx="929266" cy="6969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BB91FC-AD7B-412E-9CFF-BC89E5F48DA3}"/>
              </a:ext>
            </a:extLst>
          </p:cNvPr>
          <p:cNvSpPr/>
          <p:nvPr/>
        </p:nvSpPr>
        <p:spPr>
          <a:xfrm>
            <a:off x="6335750" y="4728118"/>
            <a:ext cx="929266" cy="6969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B66F09-804A-4C51-BA6D-52CA81CEBBA5}"/>
              </a:ext>
            </a:extLst>
          </p:cNvPr>
          <p:cNvSpPr/>
          <p:nvPr/>
        </p:nvSpPr>
        <p:spPr>
          <a:xfrm>
            <a:off x="6335751" y="2609386"/>
            <a:ext cx="929266" cy="6969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958AFD-67DC-4D93-A9CB-B5AB2DB10A4F}"/>
              </a:ext>
            </a:extLst>
          </p:cNvPr>
          <p:cNvSpPr/>
          <p:nvPr/>
        </p:nvSpPr>
        <p:spPr>
          <a:xfrm>
            <a:off x="6335751" y="3306338"/>
            <a:ext cx="929266" cy="6969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B66F09-804A-4C51-BA6D-52CA81CEBBA5}"/>
              </a:ext>
            </a:extLst>
          </p:cNvPr>
          <p:cNvSpPr/>
          <p:nvPr/>
        </p:nvSpPr>
        <p:spPr>
          <a:xfrm>
            <a:off x="6335750" y="1912434"/>
            <a:ext cx="929266" cy="6969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62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F3542E-9E64-41C9-A72D-E69F202BE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736501"/>
              </p:ext>
            </p:extLst>
          </p:nvPr>
        </p:nvGraphicFramePr>
        <p:xfrm>
          <a:off x="399585" y="631903"/>
          <a:ext cx="11323147" cy="5043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40">
                  <a:extLst>
                    <a:ext uri="{9D8B030D-6E8A-4147-A177-3AD203B41FA5}">
                      <a16:colId xmlns:a16="http://schemas.microsoft.com/office/drawing/2014/main" val="2828598097"/>
                    </a:ext>
                  </a:extLst>
                </a:gridCol>
                <a:gridCol w="1193883">
                  <a:extLst>
                    <a:ext uri="{9D8B030D-6E8A-4147-A177-3AD203B41FA5}">
                      <a16:colId xmlns:a16="http://schemas.microsoft.com/office/drawing/2014/main" val="301234480"/>
                    </a:ext>
                  </a:extLst>
                </a:gridCol>
                <a:gridCol w="1386440">
                  <a:extLst>
                    <a:ext uri="{9D8B030D-6E8A-4147-A177-3AD203B41FA5}">
                      <a16:colId xmlns:a16="http://schemas.microsoft.com/office/drawing/2014/main" val="1848550814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2795590792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293163966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3107570605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4177403336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2166669325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744241152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2765997746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626078218"/>
                    </a:ext>
                  </a:extLst>
                </a:gridCol>
              </a:tblGrid>
              <a:tr h="13067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대분류​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중분류​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소분류 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12.23~26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12.27~01.02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01.03~09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01.10~16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01.17~23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01.24~30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02.01~02.06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02.07~13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15644"/>
                  </a:ext>
                </a:extLst>
              </a:tr>
              <a:tr h="405089">
                <a:tc rowSpan="7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 err="1">
                          <a:effectLst/>
                        </a:rPr>
                        <a:t>메인페이지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섹션1​,2,3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af-ZA" altLang="ko-KR" dirty="0" err="1">
                          <a:effectLst/>
                        </a:rPr>
                        <a:t>슬라이드</a:t>
                      </a:r>
                      <a:r>
                        <a:rPr lang="af-ZA" altLang="ko-KR" dirty="0">
                          <a:effectLst/>
                        </a:rPr>
                        <a:t> 쇼 </a:t>
                      </a:r>
                      <a:r>
                        <a:rPr lang="af-ZA" altLang="ko-KR" dirty="0" err="1">
                          <a:effectLst/>
                        </a:rPr>
                        <a:t>만들기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08401"/>
                  </a:ext>
                </a:extLst>
              </a:tr>
              <a:tr h="392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af-ZA" altLang="ko-KR" dirty="0" err="1">
                          <a:effectLst/>
                        </a:rPr>
                        <a:t>컨텐츠</a:t>
                      </a:r>
                      <a:r>
                        <a:rPr lang="af-ZA" altLang="ko-KR" dirty="0">
                          <a:effectLst/>
                        </a:rPr>
                        <a:t> </a:t>
                      </a:r>
                      <a:r>
                        <a:rPr lang="af-ZA" altLang="ko-KR" dirty="0" err="1">
                          <a:effectLst/>
                        </a:rPr>
                        <a:t>박스</a:t>
                      </a:r>
                      <a:r>
                        <a:rPr lang="af-ZA" altLang="ko-KR" dirty="0">
                          <a:effectLst/>
                        </a:rPr>
                        <a:t> </a:t>
                      </a:r>
                      <a:r>
                        <a:rPr lang="af-ZA" altLang="ko-KR" dirty="0" err="1">
                          <a:effectLst/>
                        </a:rPr>
                        <a:t>만들기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932875"/>
                  </a:ext>
                </a:extLst>
              </a:tr>
              <a:tr h="392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슬라이드 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 smtClean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825695"/>
                  </a:ext>
                </a:extLst>
              </a:tr>
              <a:tr h="392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현재시간 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08874"/>
                  </a:ext>
                </a:extLst>
              </a:tr>
              <a:tr h="392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46723"/>
                  </a:ext>
                </a:extLst>
              </a:tr>
              <a:tr h="4050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추천도서,슬라이드쇼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754444"/>
                  </a:ext>
                </a:extLst>
              </a:tr>
              <a:tr h="392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footer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51289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C84A7E0-1CB0-436F-B6FD-109D05E10D07}"/>
              </a:ext>
            </a:extLst>
          </p:cNvPr>
          <p:cNvSpPr/>
          <p:nvPr/>
        </p:nvSpPr>
        <p:spPr>
          <a:xfrm>
            <a:off x="6214946" y="1921727"/>
            <a:ext cx="892096" cy="65977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81ADA6-09C5-44BD-90D4-878DAF413389}"/>
              </a:ext>
            </a:extLst>
          </p:cNvPr>
          <p:cNvSpPr/>
          <p:nvPr/>
        </p:nvSpPr>
        <p:spPr>
          <a:xfrm>
            <a:off x="7107042" y="2581505"/>
            <a:ext cx="892096" cy="6376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진행중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81ADA6-09C5-44BD-90D4-878DAF413389}"/>
              </a:ext>
            </a:extLst>
          </p:cNvPr>
          <p:cNvSpPr/>
          <p:nvPr/>
        </p:nvSpPr>
        <p:spPr>
          <a:xfrm>
            <a:off x="7107042" y="3232858"/>
            <a:ext cx="1849068" cy="24422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맑은 고딕"/>
              </a:rPr>
              <a:t>1</a:t>
            </a:r>
            <a:r>
              <a:rPr lang="ko-KR" altLang="en-US" dirty="0" smtClean="0">
                <a:ea typeface="맑은 고딕"/>
              </a:rPr>
              <a:t>월</a:t>
            </a:r>
            <a:endParaRPr lang="en-US" altLang="ko-KR" dirty="0" smtClean="0">
              <a:ea typeface="맑은 고딕"/>
            </a:endParaRPr>
          </a:p>
          <a:p>
            <a:pPr algn="ctr"/>
            <a:r>
              <a:rPr lang="en-US" altLang="ko-KR" dirty="0" smtClean="0">
                <a:ea typeface="맑은 고딕"/>
              </a:rPr>
              <a:t>3</a:t>
            </a:r>
            <a:r>
              <a:rPr lang="ko-KR" altLang="en-US" dirty="0" err="1" smtClean="0">
                <a:ea typeface="맑은 고딕"/>
              </a:rPr>
              <a:t>째주까지</a:t>
            </a:r>
            <a:r>
              <a:rPr lang="ko-KR" altLang="en-US" dirty="0" smtClean="0">
                <a:ea typeface="맑은 고딕"/>
              </a:rPr>
              <a:t> </a:t>
            </a:r>
            <a:endParaRPr lang="en-US" altLang="ko-KR" dirty="0" smtClean="0">
              <a:ea typeface="맑은 고딕"/>
            </a:endParaRPr>
          </a:p>
          <a:p>
            <a:pPr algn="ctr"/>
            <a:r>
              <a:rPr lang="ko-KR" altLang="en-US" dirty="0" err="1" smtClean="0">
                <a:ea typeface="맑은 고딕"/>
              </a:rPr>
              <a:t>메인페이지</a:t>
            </a:r>
            <a:r>
              <a:rPr lang="ko-KR" altLang="en-US" dirty="0" smtClean="0">
                <a:ea typeface="맑은 고딕"/>
              </a:rPr>
              <a:t> </a:t>
            </a:r>
            <a:endParaRPr lang="en-US" altLang="ko-KR" dirty="0" smtClean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361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296BB7F-F894-45CA-BB4E-CDCA8E943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47006"/>
              </p:ext>
            </p:extLst>
          </p:nvPr>
        </p:nvGraphicFramePr>
        <p:xfrm>
          <a:off x="316301" y="230037"/>
          <a:ext cx="11149530" cy="6525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181">
                  <a:extLst>
                    <a:ext uri="{9D8B030D-6E8A-4147-A177-3AD203B41FA5}">
                      <a16:colId xmlns:a16="http://schemas.microsoft.com/office/drawing/2014/main" val="2102884839"/>
                    </a:ext>
                  </a:extLst>
                </a:gridCol>
                <a:gridCol w="1175576">
                  <a:extLst>
                    <a:ext uri="{9D8B030D-6E8A-4147-A177-3AD203B41FA5}">
                      <a16:colId xmlns:a16="http://schemas.microsoft.com/office/drawing/2014/main" val="1498224428"/>
                    </a:ext>
                  </a:extLst>
                </a:gridCol>
                <a:gridCol w="1365181">
                  <a:extLst>
                    <a:ext uri="{9D8B030D-6E8A-4147-A177-3AD203B41FA5}">
                      <a16:colId xmlns:a16="http://schemas.microsoft.com/office/drawing/2014/main" val="3804370216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1102640355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871902721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1491782506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3180119751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3137266446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2366576542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2774218552"/>
                    </a:ext>
                  </a:extLst>
                </a:gridCol>
                <a:gridCol w="905449">
                  <a:extLst>
                    <a:ext uri="{9D8B030D-6E8A-4147-A177-3AD203B41FA5}">
                      <a16:colId xmlns:a16="http://schemas.microsoft.com/office/drawing/2014/main" val="1670244529"/>
                    </a:ext>
                  </a:extLst>
                </a:gridCol>
              </a:tblGrid>
              <a:tr h="1417259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대분류​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중분류​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소분류 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12.23~26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12.27~01.02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01.03~09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01.10~16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01.17~23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01.24~30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02.01~02.06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02.07~13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654429"/>
                  </a:ext>
                </a:extLst>
              </a:tr>
              <a:tr h="669261">
                <a:tc rowSpan="7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책 소개​</a:t>
                      </a: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멋쟁이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희극인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af-ZA" dirty="0">
                          <a:effectLst/>
                        </a:rPr>
                        <a:t>책</a:t>
                      </a:r>
                      <a:r>
                        <a:rPr lang="af-ZA" dirty="0">
                          <a:effectLst/>
                        </a:rPr>
                        <a:t> </a:t>
                      </a:r>
                      <a:r>
                        <a:rPr lang="ko-KR" altLang="af-ZA" dirty="0">
                          <a:effectLst/>
                        </a:rPr>
                        <a:t>이미지</a:t>
                      </a:r>
                      <a:r>
                        <a:rPr lang="af-ZA" dirty="0">
                          <a:effectLst/>
                        </a:rPr>
                        <a:t> </a:t>
                      </a:r>
                      <a:r>
                        <a:rPr lang="ko-KR" altLang="af-ZA" dirty="0">
                          <a:effectLst/>
                        </a:rPr>
                        <a:t>확대</a:t>
                      </a:r>
                      <a:r>
                        <a:rPr lang="af-ZA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55182"/>
                  </a:ext>
                </a:extLst>
              </a:tr>
              <a:tr h="688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af-ZA" altLang="ko-KR" dirty="0" err="1">
                          <a:effectLst/>
                        </a:rPr>
                        <a:t>제목,별점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749637"/>
                  </a:ext>
                </a:extLst>
              </a:tr>
              <a:tr h="610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이벤트 페이지이동​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690473"/>
                  </a:ext>
                </a:extLst>
              </a:tr>
              <a:tr h="866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베스트 셀러 클릭이동​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704712"/>
                  </a:ext>
                </a:extLst>
              </a:tr>
              <a:tr h="5905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미리보기 컨텐츠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640241"/>
                  </a:ext>
                </a:extLst>
              </a:tr>
              <a:tr h="11023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위시리스트,카트,구매하기</a:t>
                      </a:r>
                      <a:r>
                        <a:rPr lang="ko-KR" altLang="en-US" dirty="0">
                          <a:effectLst/>
                        </a:rPr>
                        <a:t>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76756"/>
                  </a:ext>
                </a:extLst>
              </a:tr>
              <a:tr h="452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책 정보​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4059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CB81ADA6-09C5-44BD-90D4-878DAF413389}"/>
              </a:ext>
            </a:extLst>
          </p:cNvPr>
          <p:cNvSpPr/>
          <p:nvPr/>
        </p:nvSpPr>
        <p:spPr>
          <a:xfrm>
            <a:off x="8766953" y="1672481"/>
            <a:ext cx="867498" cy="28912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맑은 고딕"/>
              </a:rPr>
              <a:t>1</a:t>
            </a:r>
            <a:r>
              <a:rPr lang="ko-KR" altLang="en-US" dirty="0" smtClean="0">
                <a:ea typeface="맑은 고딕"/>
              </a:rPr>
              <a:t>월</a:t>
            </a:r>
            <a:endParaRPr lang="en-US" altLang="ko-KR" dirty="0" smtClean="0">
              <a:ea typeface="맑은 고딕"/>
            </a:endParaRPr>
          </a:p>
          <a:p>
            <a:pPr algn="ctr"/>
            <a:r>
              <a:rPr lang="en-US" altLang="ko-KR" dirty="0" smtClean="0">
                <a:ea typeface="맑은 고딕"/>
              </a:rPr>
              <a:t>4</a:t>
            </a:r>
            <a:r>
              <a:rPr lang="ko-KR" altLang="en-US" dirty="0" err="1" smtClean="0">
                <a:ea typeface="맑은 고딕"/>
              </a:rPr>
              <a:t>째주</a:t>
            </a:r>
            <a:endParaRPr lang="ko-KR" altLang="en-US" dirty="0"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81ADA6-09C5-44BD-90D4-878DAF413389}"/>
              </a:ext>
            </a:extLst>
          </p:cNvPr>
          <p:cNvSpPr/>
          <p:nvPr/>
        </p:nvSpPr>
        <p:spPr>
          <a:xfrm>
            <a:off x="9658045" y="4563686"/>
            <a:ext cx="890806" cy="219142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맑은 고딕"/>
              </a:rPr>
              <a:t>2</a:t>
            </a:r>
            <a:r>
              <a:rPr lang="ko-KR" altLang="en-US" dirty="0" smtClean="0">
                <a:ea typeface="맑은 고딕"/>
              </a:rPr>
              <a:t>월</a:t>
            </a:r>
            <a:endParaRPr lang="en-US" altLang="ko-KR" dirty="0" smtClean="0">
              <a:ea typeface="맑은 고딕"/>
            </a:endParaRPr>
          </a:p>
          <a:p>
            <a:pPr algn="ctr"/>
            <a:r>
              <a:rPr lang="en-US" altLang="ko-KR" dirty="0" smtClean="0">
                <a:ea typeface="맑은 고딕"/>
              </a:rPr>
              <a:t>1</a:t>
            </a:r>
            <a:r>
              <a:rPr lang="ko-KR" altLang="en-US" dirty="0" err="1" smtClean="0">
                <a:ea typeface="맑은 고딕"/>
              </a:rPr>
              <a:t>째주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121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4BAED0C-A43E-46D0-92E2-7434B5A0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012637"/>
              </p:ext>
            </p:extLst>
          </p:nvPr>
        </p:nvGraphicFramePr>
        <p:xfrm>
          <a:off x="431320" y="661358"/>
          <a:ext cx="10270397" cy="5095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537">
                  <a:extLst>
                    <a:ext uri="{9D8B030D-6E8A-4147-A177-3AD203B41FA5}">
                      <a16:colId xmlns:a16="http://schemas.microsoft.com/office/drawing/2014/main" val="2267774530"/>
                    </a:ext>
                  </a:extLst>
                </a:gridCol>
                <a:gridCol w="1082883">
                  <a:extLst>
                    <a:ext uri="{9D8B030D-6E8A-4147-A177-3AD203B41FA5}">
                      <a16:colId xmlns:a16="http://schemas.microsoft.com/office/drawing/2014/main" val="2596548365"/>
                    </a:ext>
                  </a:extLst>
                </a:gridCol>
                <a:gridCol w="1257537">
                  <a:extLst>
                    <a:ext uri="{9D8B030D-6E8A-4147-A177-3AD203B41FA5}">
                      <a16:colId xmlns:a16="http://schemas.microsoft.com/office/drawing/2014/main" val="2833731027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172336498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520483612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499709845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2534634193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640983462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4276359496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4013994424"/>
                    </a:ext>
                  </a:extLst>
                </a:gridCol>
                <a:gridCol w="834055">
                  <a:extLst>
                    <a:ext uri="{9D8B030D-6E8A-4147-A177-3AD203B41FA5}">
                      <a16:colId xmlns:a16="http://schemas.microsoft.com/office/drawing/2014/main" val="2971774870"/>
                    </a:ext>
                  </a:extLst>
                </a:gridCol>
              </a:tblGrid>
              <a:tr h="1390330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대분류​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중분류​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소분류 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12.23~26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12.27~01.02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01.03~09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01.10~16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01.17~23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01.24~30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02.01~02.06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dirty="0">
                          <a:effectLst/>
                        </a:rPr>
                        <a:t>02.07~13</a:t>
                      </a:r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237001"/>
                  </a:ext>
                </a:extLst>
              </a:tr>
              <a:tr h="651716">
                <a:tc rowSpan="6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책 소개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 rtl="0" fontAlgn="base"/>
                      <a:r>
                        <a:rPr lang="ko-KR" altLang="en-US" dirty="0">
                          <a:effectLst/>
                        </a:rPr>
                        <a:t>멋쟁이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dirty="0">
                          <a:effectLst/>
                        </a:rPr>
                        <a:t>희극인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af-ZA" dirty="0">
                          <a:effectLst/>
                        </a:rPr>
                        <a:t>작품소개​,</a:t>
                      </a:r>
                      <a:endParaRPr lang="ko-KR" dirty="0"/>
                    </a:p>
                    <a:p>
                      <a:pPr lvl="0">
                        <a:buNone/>
                      </a:pPr>
                      <a:r>
                        <a:rPr lang="ko-KR" altLang="af-ZA" dirty="0" err="1">
                          <a:effectLst/>
                        </a:rPr>
                        <a:t>펼처보기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6993"/>
                  </a:ext>
                </a:extLst>
              </a:tr>
              <a:tr h="6517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af-ZA" dirty="0">
                          <a:effectLst/>
                        </a:rPr>
                        <a:t>출판사 </a:t>
                      </a:r>
                      <a:r>
                        <a:rPr lang="ko-KR" altLang="af-ZA" dirty="0" err="1">
                          <a:effectLst/>
                        </a:rPr>
                        <a:t>서평,펼처보기</a:t>
                      </a:r>
                      <a:r>
                        <a:rPr lang="ko-KR" altLang="af-ZA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490864"/>
                  </a:ext>
                </a:extLst>
              </a:tr>
              <a:tr h="4127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저자 프로필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48717"/>
                  </a:ext>
                </a:extLst>
              </a:tr>
              <a:tr h="673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대표 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73882"/>
                  </a:ext>
                </a:extLst>
              </a:tr>
              <a:tr h="4127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>
                          <a:effectLst/>
                        </a:rPr>
                        <a:t>저자 소개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894771"/>
                  </a:ext>
                </a:extLst>
              </a:tr>
              <a:tr h="4127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dirty="0" err="1">
                          <a:effectLst/>
                        </a:rPr>
                        <a:t>별점</a:t>
                      </a:r>
                      <a:r>
                        <a:rPr lang="ko-KR" altLang="en-US" dirty="0">
                          <a:effectLst/>
                        </a:rPr>
                        <a:t>, 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ko-KR" altLang="en-US" dirty="0">
                          <a:effectLst/>
                        </a:rPr>
                        <a:t>​</a:t>
                      </a:r>
                      <a:endParaRPr lang="ko-KR" altLang="en-US" dirty="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07262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CB81ADA6-09C5-44BD-90D4-878DAF413389}"/>
              </a:ext>
            </a:extLst>
          </p:cNvPr>
          <p:cNvSpPr/>
          <p:nvPr/>
        </p:nvSpPr>
        <p:spPr>
          <a:xfrm>
            <a:off x="9027621" y="2061557"/>
            <a:ext cx="826197" cy="21779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맑은 고딕"/>
              </a:rPr>
              <a:t>2</a:t>
            </a:r>
            <a:r>
              <a:rPr lang="ko-KR" altLang="en-US" dirty="0" smtClean="0">
                <a:ea typeface="맑은 고딕"/>
              </a:rPr>
              <a:t>월</a:t>
            </a:r>
            <a:endParaRPr lang="en-US" altLang="ko-KR" dirty="0" smtClean="0">
              <a:ea typeface="맑은 고딕"/>
            </a:endParaRPr>
          </a:p>
          <a:p>
            <a:pPr algn="ctr"/>
            <a:r>
              <a:rPr lang="en-US" altLang="ko-KR" dirty="0" smtClean="0">
                <a:ea typeface="맑은 고딕"/>
              </a:rPr>
              <a:t>1</a:t>
            </a:r>
            <a:r>
              <a:rPr lang="ko-KR" altLang="en-US" dirty="0" err="1" smtClean="0">
                <a:ea typeface="맑은 고딕"/>
              </a:rPr>
              <a:t>째주</a:t>
            </a:r>
            <a:endParaRPr lang="en-US" altLang="ko-KR" dirty="0">
              <a:ea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81ADA6-09C5-44BD-90D4-878DAF413389}"/>
              </a:ext>
            </a:extLst>
          </p:cNvPr>
          <p:cNvSpPr/>
          <p:nvPr/>
        </p:nvSpPr>
        <p:spPr>
          <a:xfrm>
            <a:off x="9853818" y="4239490"/>
            <a:ext cx="847899" cy="151734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a typeface="맑은 고딕"/>
              </a:rPr>
              <a:t>2</a:t>
            </a:r>
            <a:r>
              <a:rPr lang="ko-KR" altLang="en-US" dirty="0" smtClean="0">
                <a:ea typeface="맑은 고딕"/>
              </a:rPr>
              <a:t>월</a:t>
            </a:r>
            <a:endParaRPr lang="en-US" altLang="ko-KR" dirty="0" smtClean="0">
              <a:ea typeface="맑은 고딕"/>
            </a:endParaRPr>
          </a:p>
          <a:p>
            <a:pPr algn="ctr"/>
            <a:r>
              <a:rPr lang="en-US" altLang="ko-KR" dirty="0" smtClean="0">
                <a:ea typeface="맑은 고딕"/>
              </a:rPr>
              <a:t>2</a:t>
            </a:r>
            <a:r>
              <a:rPr lang="ko-KR" altLang="en-US" dirty="0" err="1" smtClean="0">
                <a:ea typeface="맑은 고딕"/>
              </a:rPr>
              <a:t>째주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157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668</Words>
  <Application>Microsoft Office PowerPoint</Application>
  <PresentationFormat>와이드스크린</PresentationFormat>
  <Paragraphs>484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301</cp:revision>
  <dcterms:created xsi:type="dcterms:W3CDTF">2021-12-22T11:26:53Z</dcterms:created>
  <dcterms:modified xsi:type="dcterms:W3CDTF">2022-01-11T08:42:06Z</dcterms:modified>
</cp:coreProperties>
</file>