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95374-54E9-44AD-B03F-905E76FF34A4}" v="4741" dt="2021-12-17T14:45:1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04619F4-0D56-413A-83D4-FBDE3899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13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 - </a:t>
            </a:r>
            <a:r>
              <a:rPr lang="ko-KR" altLang="en-US" dirty="0" err="1">
                <a:ea typeface="맑은 고딕"/>
              </a:rPr>
              <a:t>header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294E5326-CE28-48F2-8F72-A2608503D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4283"/>
              </p:ext>
            </p:extLst>
          </p:nvPr>
        </p:nvGraphicFramePr>
        <p:xfrm>
          <a:off x="6504877" y="1654097"/>
          <a:ext cx="4841855" cy="499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69">
                  <a:extLst>
                    <a:ext uri="{9D8B030D-6E8A-4147-A177-3AD203B41FA5}">
                      <a16:colId xmlns:a16="http://schemas.microsoft.com/office/drawing/2014/main" val="1472845921"/>
                    </a:ext>
                  </a:extLst>
                </a:gridCol>
                <a:gridCol w="4222286">
                  <a:extLst>
                    <a:ext uri="{9D8B030D-6E8A-4147-A177-3AD203B41FA5}">
                      <a16:colId xmlns:a16="http://schemas.microsoft.com/office/drawing/2014/main" val="4157832501"/>
                    </a:ext>
                  </a:extLst>
                </a:gridCol>
              </a:tblGrid>
              <a:tr h="340679">
                <a:tc gridSpan="2">
                  <a:txBody>
                    <a:bodyPr/>
                    <a:lstStyle/>
                    <a:p>
                      <a:pPr marL="1371600" lvl="3" indent="0">
                        <a:buNone/>
                      </a:pPr>
                      <a:r>
                        <a:rPr lang="ko-KR" altLang="en-US" dirty="0" err="1"/>
                        <a:t>메인페이지</a:t>
                      </a:r>
                      <a:r>
                        <a:rPr lang="ko-KR" altLang="en-US" dirty="0"/>
                        <a:t> 헤더 부분</a:t>
                      </a:r>
                      <a:endParaRPr lang="ko-KR" altLang="en-US" dirty="0" err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99035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</a:t>
                      </a:r>
                      <a:r>
                        <a:rPr lang="ko-KR" altLang="en-US" sz="1600" dirty="0" err="1"/>
                        <a:t>시메인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홈페이지</a:t>
                      </a:r>
                      <a:r>
                        <a:rPr lang="ko-KR" altLang="en-US" sz="16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18150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</a:rPr>
                        <a:t>리디셀렉트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 페이지</a:t>
                      </a:r>
                      <a:r>
                        <a:rPr lang="ko-KR" altLang="en-US" sz="16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84673"/>
                  </a:ext>
                </a:extLst>
              </a:tr>
              <a:tr h="74949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돋보기 아이콘, 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제목,저자출판사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검색 텍스트 미리보기 </a:t>
                      </a:r>
                      <a:r>
                        <a:rPr lang="ko-KR" altLang="en-US" sz="1600" dirty="0"/>
                        <a:t>) ,</a:t>
                      </a:r>
                      <a:r>
                        <a:rPr lang="ko-KR" altLang="en-US" sz="1600" dirty="0" err="1"/>
                        <a:t>검색항목선택,최근</a:t>
                      </a:r>
                      <a:r>
                        <a:rPr lang="ko-KR" altLang="en-US" sz="1600" dirty="0"/>
                        <a:t> 검색어 </a:t>
                      </a:r>
                      <a:r>
                        <a:rPr lang="ko-KR" altLang="en-US" sz="1600" dirty="0" err="1"/>
                        <a:t>창뜨기</a:t>
                      </a:r>
                      <a:r>
                        <a:rPr lang="ko-KR" altLang="en-US" sz="1600" dirty="0"/>
                        <a:t>, </a:t>
                      </a:r>
                      <a:r>
                        <a:rPr lang="ko-KR" altLang="en-US" sz="1600" dirty="0" err="1"/>
                        <a:t>x표시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누를때</a:t>
                      </a:r>
                      <a:r>
                        <a:rPr lang="ko-KR" altLang="en-US" sz="1600" dirty="0"/>
                        <a:t> 텍스트 값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90844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회원가입 페이지</a:t>
                      </a:r>
                      <a:r>
                        <a:rPr lang="ko-KR" altLang="en-US" sz="1600" dirty="0"/>
                        <a:t> 이동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44762"/>
                  </a:ext>
                </a:extLst>
              </a:tr>
              <a:tr h="46843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로그인 페이지</a:t>
                      </a:r>
                      <a:r>
                        <a:rPr lang="ko-KR" altLang="en-US" sz="1600" dirty="0"/>
                        <a:t> 이동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04324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메인 페이지</a:t>
                      </a:r>
                      <a:r>
                        <a:rPr lang="ko-KR" altLang="en-US" sz="16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94886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알림 페이지</a:t>
                      </a:r>
                      <a:r>
                        <a:rPr lang="ko-KR" altLang="en-US" sz="16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4978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카트 페이지</a:t>
                      </a:r>
                      <a:r>
                        <a:rPr lang="ko-KR" altLang="en-US" sz="16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36527"/>
                  </a:ext>
                </a:extLst>
              </a:tr>
              <a:tr h="4769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클릭 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</a:rPr>
                        <a:t>마이리디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</a:rPr>
                        <a:t> 페이지</a:t>
                      </a:r>
                      <a:r>
                        <a:rPr lang="ko-KR" altLang="en-US" sz="160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25650"/>
                  </a:ext>
                </a:extLst>
              </a:tr>
            </a:tbl>
          </a:graphicData>
        </a:graphic>
      </p:graphicFrame>
      <p:pic>
        <p:nvPicPr>
          <p:cNvPr id="25" name="그림 25">
            <a:extLst>
              <a:ext uri="{FF2B5EF4-FFF2-40B4-BE49-F238E27FC236}">
                <a16:creationId xmlns:a16="http://schemas.microsoft.com/office/drawing/2014/main" id="{EEBDB257-8FEA-461A-A949-C7863D98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660396"/>
            <a:ext cx="5614639" cy="37044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22F548-EA66-467B-B412-5F07BD21987A}"/>
              </a:ext>
            </a:extLst>
          </p:cNvPr>
          <p:cNvSpPr txBox="1"/>
          <p:nvPr/>
        </p:nvSpPr>
        <p:spPr>
          <a:xfrm>
            <a:off x="840059" y="5597911"/>
            <a:ext cx="35533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* 1 ~ 9 공통 : 마우스 올릴 시 색상 변화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144F-AEC2-4C9D-9AE6-EF49FA31B30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</a:t>
            </a:r>
            <a:r>
              <a:rPr lang="ko-KR" altLang="en-US" dirty="0" err="1">
                <a:ea typeface="맑은 고딕"/>
              </a:rPr>
              <a:t>nav</a:t>
            </a:r>
            <a:endParaRPr lang="ko-KR" altLang="en-US" dirty="0" err="1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EFF4203-6136-44BA-B682-74BB88BE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837561"/>
            <a:ext cx="6020419" cy="4025891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F6B453-F930-4281-B06F-50300EE7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04081"/>
              </p:ext>
            </p:extLst>
          </p:nvPr>
        </p:nvGraphicFramePr>
        <p:xfrm>
          <a:off x="6975230" y="1826846"/>
          <a:ext cx="4355356" cy="4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4216599218"/>
                    </a:ext>
                  </a:extLst>
                </a:gridCol>
                <a:gridCol w="3798048">
                  <a:extLst>
                    <a:ext uri="{9D8B030D-6E8A-4147-A177-3AD203B41FA5}">
                      <a16:colId xmlns:a16="http://schemas.microsoft.com/office/drawing/2014/main" val="4283595563"/>
                    </a:ext>
                  </a:extLst>
                </a:gridCol>
              </a:tblGrid>
              <a:tr h="458326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네비</a:t>
                      </a:r>
                      <a:r>
                        <a:rPr lang="ko-KR" altLang="en-US" dirty="0">
                          <a:effectLst/>
                        </a:rPr>
                        <a:t> 부분​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75258"/>
                  </a:ext>
                </a:extLst>
              </a:tr>
              <a:tr h="6193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1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시 전체 컨텐츠 보이게 하기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8935"/>
                  </a:ext>
                </a:extLst>
              </a:tr>
              <a:tr h="6193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시 일반 컨텐츠 보이게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0827"/>
                  </a:ext>
                </a:extLst>
              </a:tr>
              <a:tr h="60697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시 로맨스 컨텐츠 보이게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59898"/>
                  </a:ext>
                </a:extLst>
              </a:tr>
              <a:tr h="6193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클릭 시 판타지 컨텐츠 보이게 하기</a:t>
                      </a:r>
                    </a:p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65559"/>
                  </a:ext>
                </a:extLst>
              </a:tr>
              <a:tr h="6193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시 만화 컨텐츠 보이게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74878"/>
                  </a:ext>
                </a:extLst>
              </a:tr>
              <a:tr h="60697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시 BL 컨텐츠 보이게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2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10D5E-51DC-4D5E-B312-1A811DB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section1</a:t>
            </a:r>
            <a:endParaRPr lang="ko-KR" dirty="0" err="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24E290-2BD6-4824-A99D-BD232A12E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7693"/>
              </p:ext>
            </p:extLst>
          </p:nvPr>
        </p:nvGraphicFramePr>
        <p:xfrm>
          <a:off x="7072922" y="1836615"/>
          <a:ext cx="4277199" cy="470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07">
                  <a:extLst>
                    <a:ext uri="{9D8B030D-6E8A-4147-A177-3AD203B41FA5}">
                      <a16:colId xmlns:a16="http://schemas.microsoft.com/office/drawing/2014/main" val="4216599218"/>
                    </a:ext>
                  </a:extLst>
                </a:gridCol>
                <a:gridCol w="3729892">
                  <a:extLst>
                    <a:ext uri="{9D8B030D-6E8A-4147-A177-3AD203B41FA5}">
                      <a16:colId xmlns:a16="http://schemas.microsoft.com/office/drawing/2014/main" val="4283595563"/>
                    </a:ext>
                  </a:extLst>
                </a:gridCol>
              </a:tblGrid>
              <a:tr h="438707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 섹션1 부분​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75258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1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이미지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소개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8935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이미지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소개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0827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이미지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소개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59898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버튼</a:t>
                      </a:r>
                      <a:r>
                        <a:rPr lang="en-US" alt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클릭</a:t>
                      </a:r>
                      <a:r>
                        <a:rPr lang="en-US" alt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 시 </a:t>
                      </a:r>
                      <a:r>
                        <a:rPr lang="en-US" alt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왼쪽으로</a:t>
                      </a:r>
                      <a:r>
                        <a:rPr lang="en-US" alt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en-US" alt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한칸식</a:t>
                      </a:r>
                      <a:r>
                        <a:rPr lang="en-US" alt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accent2"/>
                          </a:solidFill>
                          <a:effectLst/>
                          <a:latin typeface="맑은 고딕"/>
                          <a:ea typeface="맑은 고딕"/>
                        </a:rPr>
                        <a:t>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65559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이미지 순서에 따른 숫자변화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74878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버튼 클릭 시 </a:t>
                      </a:r>
                      <a:r>
                        <a:rPr lang="ko-KR" altLang="en-US" dirty="0" err="1">
                          <a:effectLst/>
                        </a:rPr>
                        <a:t>오른쪾으로</a:t>
                      </a:r>
                      <a:r>
                        <a:rPr lang="ko-KR" altLang="en-US" dirty="0">
                          <a:effectLst/>
                        </a:rPr>
                        <a:t> 이미지 </a:t>
                      </a:r>
                      <a:r>
                        <a:rPr lang="ko-KR" altLang="en-US" dirty="0" err="1">
                          <a:effectLst/>
                        </a:rPr>
                        <a:t>한칸</a:t>
                      </a:r>
                      <a:r>
                        <a:rPr lang="ko-KR" altLang="en-US" dirty="0">
                          <a:effectLst/>
                        </a:rPr>
                        <a:t> 식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  <a:effectLst/>
                        </a:rPr>
                        <a:t>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6450"/>
                  </a:ext>
                </a:extLst>
              </a:tr>
              <a:tr h="5867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각 컨텐츠 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컨텐츠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69125"/>
                  </a:ext>
                </a:extLst>
              </a:tr>
            </a:tbl>
          </a:graphicData>
        </a:graphic>
      </p:graphicFrame>
      <p:pic>
        <p:nvPicPr>
          <p:cNvPr id="8" name="그림 8">
            <a:extLst>
              <a:ext uri="{FF2B5EF4-FFF2-40B4-BE49-F238E27FC236}">
                <a16:creationId xmlns:a16="http://schemas.microsoft.com/office/drawing/2014/main" id="{4C469ED1-8B44-4524-A255-3C8E2992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6" y="1814717"/>
            <a:ext cx="6123354" cy="3986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F9EE4-AD2F-4F5E-A249-964FAAA76640}"/>
              </a:ext>
            </a:extLst>
          </p:cNvPr>
          <p:cNvSpPr txBox="1"/>
          <p:nvPr/>
        </p:nvSpPr>
        <p:spPr>
          <a:xfrm>
            <a:off x="842352" y="601027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* 자동으로 이미지가 넘어가지 않음</a:t>
            </a:r>
          </a:p>
        </p:txBody>
      </p:sp>
    </p:spTree>
    <p:extLst>
      <p:ext uri="{BB962C8B-B14F-4D97-AF65-F5344CB8AC3E}">
        <p14:creationId xmlns:p14="http://schemas.microsoft.com/office/powerpoint/2010/main" val="38986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FCEE2-6192-4715-BBAE-25A67E6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section2</a:t>
            </a:r>
            <a:endParaRPr 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47856D-E641-4DFE-AEF1-E0C2FFAA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82131"/>
              </p:ext>
            </p:extLst>
          </p:nvPr>
        </p:nvGraphicFramePr>
        <p:xfrm>
          <a:off x="7156560" y="1833829"/>
          <a:ext cx="4170263" cy="401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18">
                  <a:extLst>
                    <a:ext uri="{9D8B030D-6E8A-4147-A177-3AD203B41FA5}">
                      <a16:colId xmlns:a16="http://schemas.microsoft.com/office/drawing/2014/main" val="2589283478"/>
                    </a:ext>
                  </a:extLst>
                </a:gridCol>
                <a:gridCol w="3636645">
                  <a:extLst>
                    <a:ext uri="{9D8B030D-6E8A-4147-A177-3AD203B41FA5}">
                      <a16:colId xmlns:a16="http://schemas.microsoft.com/office/drawing/2014/main" val="3667382463"/>
                    </a:ext>
                  </a:extLst>
                </a:gridCol>
              </a:tblGrid>
              <a:tr h="427739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 섹션2 부분​​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43735"/>
                  </a:ext>
                </a:extLst>
              </a:tr>
              <a:tr h="57205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제목 텍스트 (</a:t>
                      </a:r>
                      <a:r>
                        <a:rPr lang="ko-KR" altLang="en-US" dirty="0" err="1">
                          <a:effectLst/>
                        </a:rPr>
                        <a:t>기능없음</a:t>
                      </a:r>
                      <a:r>
                        <a:rPr lang="ko-KR" altLang="en-US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25011"/>
                  </a:ext>
                </a:extLst>
              </a:tr>
              <a:tr h="57205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버튼 클릭 시 이미지 왼쪽으로 </a:t>
                      </a:r>
                      <a:r>
                        <a:rPr lang="ko-KR" altLang="en-US" dirty="0" err="1">
                          <a:effectLst/>
                        </a:rPr>
                        <a:t>한칸씩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  <a:effectLst/>
                        </a:rPr>
                        <a:t>이동</a:t>
                      </a:r>
                      <a:r>
                        <a:rPr lang="ko-KR" altLang="en-US" dirty="0">
                          <a:effectLst/>
                        </a:rPr>
                        <a:t>(마지막 이미지가 </a:t>
                      </a:r>
                      <a:r>
                        <a:rPr lang="ko-KR" altLang="en-US" dirty="0" err="1">
                          <a:effectLst/>
                        </a:rPr>
                        <a:t>나왔을때는</a:t>
                      </a:r>
                      <a:r>
                        <a:rPr lang="ko-KR" altLang="en-US" dirty="0">
                          <a:effectLst/>
                        </a:rPr>
                        <a:t> 처음 이미지로 되돌아오기)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73392"/>
                  </a:ext>
                </a:extLst>
              </a:tr>
              <a:tr h="57205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각 이미지 클릭 시 </a:t>
                      </a:r>
                      <a:r>
                        <a:rPr lang="ko-KR" altLang="en-US" dirty="0" err="1">
                          <a:solidFill>
                            <a:schemeClr val="accent6"/>
                          </a:solidFill>
                          <a:effectLst/>
                        </a:rPr>
                        <a:t>컨텐츠페이지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67143"/>
                  </a:ext>
                </a:extLst>
              </a:tr>
              <a:tr h="57205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버튼 클릭 시 이미지 </a:t>
                      </a:r>
                      <a:r>
                        <a:rPr lang="ko-KR" altLang="en-US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오른쪽으로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한칸씩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8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맑은 고딕"/>
                          <a:ea typeface="맑은 고딕"/>
                        </a:rPr>
                        <a:t>이동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(마지막 이미지가 </a:t>
                      </a:r>
                      <a:r>
                        <a:rPr 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나왔을때는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처음 이미지로 되돌아오기)</a:t>
                      </a:r>
                    </a:p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85604"/>
                  </a:ext>
                </a:extLst>
              </a:tr>
            </a:tbl>
          </a:graphicData>
        </a:graphic>
      </p:graphicFrame>
      <p:pic>
        <p:nvPicPr>
          <p:cNvPr id="8" name="그림 8">
            <a:extLst>
              <a:ext uri="{FF2B5EF4-FFF2-40B4-BE49-F238E27FC236}">
                <a16:creationId xmlns:a16="http://schemas.microsoft.com/office/drawing/2014/main" id="{4644CEDC-37BE-4584-ACAF-51351972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1790172"/>
            <a:ext cx="6054970" cy="44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7540-C672-4E35-8E34-DEE5F7E028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section3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C8C1043-5CF4-4205-B700-43D3EB71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818334"/>
            <a:ext cx="6953738" cy="470625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C92CA8-7A7B-442A-92D3-AA76F455C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3187"/>
              </p:ext>
            </p:extLst>
          </p:nvPr>
        </p:nvGraphicFramePr>
        <p:xfrm>
          <a:off x="7052383" y="1872070"/>
          <a:ext cx="4066004" cy="225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75">
                  <a:extLst>
                    <a:ext uri="{9D8B030D-6E8A-4147-A177-3AD203B41FA5}">
                      <a16:colId xmlns:a16="http://schemas.microsoft.com/office/drawing/2014/main" val="3401664640"/>
                    </a:ext>
                  </a:extLst>
                </a:gridCol>
                <a:gridCol w="3545729">
                  <a:extLst>
                    <a:ext uri="{9D8B030D-6E8A-4147-A177-3AD203B41FA5}">
                      <a16:colId xmlns:a16="http://schemas.microsoft.com/office/drawing/2014/main" val="2717342991"/>
                    </a:ext>
                  </a:extLst>
                </a:gridCol>
              </a:tblGrid>
              <a:tr h="417043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 섹션3 부분​​​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46706"/>
                  </a:ext>
                </a:extLst>
              </a:tr>
              <a:tr h="5577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시계 모양 아이콘 /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현재 시간 표시하기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37470"/>
                  </a:ext>
                </a:extLst>
              </a:tr>
              <a:tr h="5577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텍스트(</a:t>
                      </a:r>
                      <a:r>
                        <a:rPr lang="ko-KR" altLang="en-US" dirty="0" err="1">
                          <a:effectLst/>
                        </a:rPr>
                        <a:t>기능없음</a:t>
                      </a:r>
                      <a:r>
                        <a:rPr lang="ko-KR" altLang="en-US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9355"/>
                  </a:ext>
                </a:extLst>
              </a:tr>
              <a:tr h="5577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각 컨텐츠 클릭 시 책 소개페이지로 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  <a:effectLst/>
                        </a:rPr>
                        <a:t>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2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37C89-F136-4525-BD96-149BCDB7DBB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section4</a:t>
            </a:r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235CC05-CA4B-4F2A-AF63-73577B10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3" y="2015091"/>
            <a:ext cx="6582507" cy="32381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EF3F8E-52F4-4DF6-AFF1-2B120C1B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77333"/>
              </p:ext>
            </p:extLst>
          </p:nvPr>
        </p:nvGraphicFramePr>
        <p:xfrm>
          <a:off x="7972670" y="1991328"/>
          <a:ext cx="3964352" cy="461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63">
                  <a:extLst>
                    <a:ext uri="{9D8B030D-6E8A-4147-A177-3AD203B41FA5}">
                      <a16:colId xmlns:a16="http://schemas.microsoft.com/office/drawing/2014/main" val="3368444720"/>
                    </a:ext>
                  </a:extLst>
                </a:gridCol>
                <a:gridCol w="3457089">
                  <a:extLst>
                    <a:ext uri="{9D8B030D-6E8A-4147-A177-3AD203B41FA5}">
                      <a16:colId xmlns:a16="http://schemas.microsoft.com/office/drawing/2014/main" val="47600679"/>
                    </a:ext>
                  </a:extLst>
                </a:gridCol>
              </a:tblGrid>
              <a:tr h="406613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 섹션4 부분​​​​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37896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클릭 커서로 바뀌며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클릭 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추천도서 페이지</a:t>
                      </a:r>
                      <a:r>
                        <a:rPr lang="ko-KR" altLang="en-US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38163"/>
                  </a:ext>
                </a:extLst>
              </a:tr>
              <a:tr h="54380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버튼 클릭 시 이미지 왼쪽으로 </a:t>
                      </a:r>
                      <a:r>
                        <a:rPr 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한칸씩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8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맑은 고딕"/>
                          <a:ea typeface="맑은 고딕"/>
                        </a:rPr>
                        <a:t>이동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(마지막 이미지가 </a:t>
                      </a:r>
                      <a:r>
                        <a:rPr lang="ko-KR" sz="18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나왔을때는</a:t>
                      </a:r>
                      <a:r>
                        <a:rPr lang="ko-KR" sz="18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처음 이미지로 되돌아오기)</a:t>
                      </a:r>
                    </a:p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4132"/>
                  </a:ext>
                </a:extLst>
              </a:tr>
              <a:tr h="54380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 이미지 클릭 시 각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  <a:effectLst/>
                        </a:rPr>
                        <a:t> 컨텐츠 페이지</a:t>
                      </a:r>
                      <a:r>
                        <a:rPr lang="ko-KR" altLang="en-US" dirty="0">
                          <a:effectLst/>
                        </a:rPr>
                        <a:t> 이동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52191"/>
                  </a:ext>
                </a:extLst>
              </a:tr>
              <a:tr h="5438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effectLst/>
                          <a:latin typeface="Malgun Gothic"/>
                          <a:ea typeface="Malgun Gothic"/>
                        </a:rPr>
                        <a:t>버튼 클릭 시 이미지 오른쪽으로 </a:t>
                      </a:r>
                      <a:r>
                        <a:rPr lang="ko-KR" sz="1800" b="0" i="0" u="none" strike="noStrike" noProof="0" dirty="0" err="1">
                          <a:effectLst/>
                          <a:latin typeface="Malgun Gothic"/>
                          <a:ea typeface="Malgun Gothic"/>
                        </a:rPr>
                        <a:t>한칸씩</a:t>
                      </a:r>
                      <a:r>
                        <a:rPr lang="ko-KR" sz="1800" b="0" i="0" u="none" strike="noStrike" noProof="0" dirty="0"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800" b="0" i="0" u="none" strike="noStrike" noProof="0" dirty="0">
                          <a:solidFill>
                            <a:schemeClr val="accent2"/>
                          </a:solidFill>
                          <a:effectLst/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ko-KR" sz="1800" b="0" i="0" u="none" strike="noStrike" noProof="0" dirty="0">
                          <a:effectLst/>
                          <a:latin typeface="Malgun Gothic"/>
                          <a:ea typeface="Malgun Gothic"/>
                        </a:rPr>
                        <a:t>(마지막 이미지가 </a:t>
                      </a:r>
                      <a:r>
                        <a:rPr lang="ko-KR" sz="1800" b="0" i="0" u="none" strike="noStrike" noProof="0" dirty="0" err="1">
                          <a:effectLst/>
                          <a:latin typeface="Malgun Gothic"/>
                          <a:ea typeface="Malgun Gothic"/>
                        </a:rPr>
                        <a:t>나왔을때는</a:t>
                      </a:r>
                      <a:r>
                        <a:rPr lang="ko-KR" sz="1800" b="0" i="0" u="none" strike="noStrike" noProof="0" dirty="0">
                          <a:effectLst/>
                          <a:latin typeface="Malgun Gothic"/>
                          <a:ea typeface="Malgun Gothic"/>
                        </a:rPr>
                        <a:t> 처음 이미지로 되돌아오기)</a:t>
                      </a:r>
                      <a:endParaRPr lang="ko-KR" sz="1800" b="0" i="0" u="none" strike="noStrike" noProof="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9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A42BF-51AE-4303-AE31-1D232CB4976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- </a:t>
            </a:r>
            <a:r>
              <a:rPr lang="ko-KR" altLang="en-US" dirty="0" err="1">
                <a:ea typeface="맑은 고딕"/>
              </a:rPr>
              <a:t>footer</a:t>
            </a:r>
            <a:endParaRPr lang="ko-KR" altLang="en-US" dirty="0" err="1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6BD1568-4FE8-492F-B3B1-248F9A49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4" y="2173863"/>
            <a:ext cx="8047892" cy="282288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6E9731-34F6-422B-B691-FB7276E3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20969"/>
              </p:ext>
            </p:extLst>
          </p:nvPr>
        </p:nvGraphicFramePr>
        <p:xfrm>
          <a:off x="8987692" y="1768230"/>
          <a:ext cx="2409567" cy="474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">
                  <a:extLst>
                    <a:ext uri="{9D8B030D-6E8A-4147-A177-3AD203B41FA5}">
                      <a16:colId xmlns:a16="http://schemas.microsoft.com/office/drawing/2014/main" val="550379860"/>
                    </a:ext>
                  </a:extLst>
                </a:gridCol>
                <a:gridCol w="1882029">
                  <a:extLst>
                    <a:ext uri="{9D8B030D-6E8A-4147-A177-3AD203B41FA5}">
                      <a16:colId xmlns:a16="http://schemas.microsoft.com/office/drawing/2014/main" val="85793807"/>
                    </a:ext>
                  </a:extLst>
                </a:gridCol>
              </a:tblGrid>
              <a:tr h="283613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  </a:t>
                      </a:r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11450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 dirty="0">
                          <a:effectLst/>
                        </a:rPr>
                        <a:t>포인트 커서,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400" dirty="0">
                          <a:effectLst/>
                        </a:rPr>
                        <a:t>클릭 시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effectLst/>
                        </a:rPr>
                        <a:t>페이지</a:t>
                      </a:r>
                      <a:r>
                        <a:rPr lang="ko-KR" altLang="en-US" sz="1400" dirty="0">
                          <a:effectLst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80493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포인트 커서, </a:t>
                      </a:r>
                      <a:endParaRPr lang="en-US" altLang="ko-KR" sz="1400" b="0" i="0" u="none" strike="noStrike" noProof="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클릭 시 </a:t>
                      </a:r>
                      <a:r>
                        <a:rPr lang="ko-KR" sz="14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이동</a:t>
                      </a:r>
                      <a:endParaRPr 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64837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포인트 커서, </a:t>
                      </a:r>
                      <a:endParaRPr lang="en-US" altLang="ko-KR" sz="1400" b="0" i="0" u="none" strike="noStrike" noProof="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클릭 시 </a:t>
                      </a:r>
                      <a:r>
                        <a:rPr lang="ko-KR" sz="14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이동</a:t>
                      </a:r>
                      <a:endParaRPr 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1573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포인트 커서</a:t>
                      </a:r>
                      <a:r>
                        <a:rPr lang="en-US" altLang="ko-KR" sz="1400" b="0" i="0" u="none" strike="noStrike" noProof="0" dirty="0"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</a:t>
                      </a:r>
                      <a:endParaRPr lang="en-US" sz="1400" b="0" i="0" u="none" strike="noStrike" noProof="0" dirty="0">
                        <a:effectLst/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클릭 시 </a:t>
                      </a:r>
                      <a:r>
                        <a:rPr lang="ko-KR" altLang="en-US" sz="14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</a:rPr>
                        <a:t>페이지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이동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24790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포인트 커서</a:t>
                      </a:r>
                      <a:r>
                        <a:rPr lang="en-US" altLang="ko-KR" sz="1400" b="0" i="0" u="none" strike="noStrike" noProof="0" dirty="0"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</a:t>
                      </a:r>
                      <a:endParaRPr lang="en-US" sz="1400" b="0" i="0" u="none" strike="noStrike" noProof="0" dirty="0">
                        <a:effectLst/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클릭 시 </a:t>
                      </a:r>
                      <a:r>
                        <a:rPr lang="ko-KR" altLang="en-US" sz="14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</a:rPr>
                        <a:t>페이지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이동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68601"/>
                  </a:ext>
                </a:extLst>
              </a:tr>
              <a:tr h="7301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포인트 커서</a:t>
                      </a:r>
                      <a:r>
                        <a:rPr lang="en-US" altLang="ko-KR" sz="1400" b="0" i="0" u="none" strike="noStrike" noProof="0" dirty="0"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</a:t>
                      </a:r>
                      <a:endParaRPr lang="en-US" sz="1400" b="0" i="0" u="none" strike="noStrike" noProof="0" dirty="0">
                        <a:effectLst/>
                        <a:latin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클릭 시 </a:t>
                      </a:r>
                      <a:r>
                        <a:rPr lang="ko-KR" altLang="en-US" sz="1400" b="0" i="0" u="none" strike="noStrike" noProof="0" dirty="0">
                          <a:solidFill>
                            <a:schemeClr val="accent6"/>
                          </a:solidFill>
                          <a:effectLst/>
                          <a:latin typeface="맑은 고딕"/>
                        </a:rPr>
                        <a:t>페이지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</a:rPr>
                        <a:t> 이동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7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Main - header</vt:lpstr>
      <vt:lpstr>Main - nav</vt:lpstr>
      <vt:lpstr>Main - section1</vt:lpstr>
      <vt:lpstr>Main - section2</vt:lpstr>
      <vt:lpstr>Main - section3</vt:lpstr>
      <vt:lpstr>Main - section4</vt:lpstr>
      <vt:lpstr>Main -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426</cp:revision>
  <dcterms:created xsi:type="dcterms:W3CDTF">2021-12-17T11:50:39Z</dcterms:created>
  <dcterms:modified xsi:type="dcterms:W3CDTF">2021-12-17T14:45:25Z</dcterms:modified>
</cp:coreProperties>
</file>