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325C7-1F62-4C62-86FC-F8DDA8A959B5}" v="3514" dt="2021-12-18T04:29:29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덕" userId="2354301e704baf1e" providerId="Windows Live" clId="Web-{6F2325C7-1F62-4C62-86FC-F8DDA8A959B5}"/>
    <pc:docChg chg="addSld modSld">
      <pc:chgData name="김 재덕" userId="2354301e704baf1e" providerId="Windows Live" clId="Web-{6F2325C7-1F62-4C62-86FC-F8DDA8A959B5}" dt="2021-12-18T04:29:29.603" v="3217" actId="1076"/>
      <pc:docMkLst>
        <pc:docMk/>
      </pc:docMkLst>
      <pc:sldChg chg="addSp delSp modSp mod modClrScheme chgLayout">
        <pc:chgData name="김 재덕" userId="2354301e704baf1e" providerId="Windows Live" clId="Web-{6F2325C7-1F62-4C62-86FC-F8DDA8A959B5}" dt="2021-12-18T03:56:06.363" v="1746"/>
        <pc:sldMkLst>
          <pc:docMk/>
          <pc:sldMk cId="3569210928" sldId="256"/>
        </pc:sldMkLst>
        <pc:spChg chg="mod ord">
          <ac:chgData name="김 재덕" userId="2354301e704baf1e" providerId="Windows Live" clId="Web-{6F2325C7-1F62-4C62-86FC-F8DDA8A959B5}" dt="2021-12-18T03:03:19.449" v="24"/>
          <ac:spMkLst>
            <pc:docMk/>
            <pc:sldMk cId="3569210928" sldId="256"/>
            <ac:spMk id="2" creationId="{00000000-0000-0000-0000-000000000000}"/>
          </ac:spMkLst>
        </pc:spChg>
        <pc:spChg chg="del mod ord">
          <ac:chgData name="김 재덕" userId="2354301e704baf1e" providerId="Windows Live" clId="Web-{6F2325C7-1F62-4C62-86FC-F8DDA8A959B5}" dt="2021-12-18T03:01:09.337" v="1"/>
          <ac:spMkLst>
            <pc:docMk/>
            <pc:sldMk cId="3569210928" sldId="256"/>
            <ac:spMk id="3" creationId="{00000000-0000-0000-0000-000000000000}"/>
          </ac:spMkLst>
        </pc:spChg>
        <pc:spChg chg="add del mod ord">
          <ac:chgData name="김 재덕" userId="2354301e704baf1e" providerId="Windows Live" clId="Web-{6F2325C7-1F62-4C62-86FC-F8DDA8A959B5}" dt="2021-12-18T03:01:13.962" v="2"/>
          <ac:spMkLst>
            <pc:docMk/>
            <pc:sldMk cId="3569210928" sldId="256"/>
            <ac:spMk id="4" creationId="{77DC9771-B04D-469C-8436-2FF93D48A1E1}"/>
          </ac:spMkLst>
        </pc:spChg>
        <pc:spChg chg="add mod">
          <ac:chgData name="김 재덕" userId="2354301e704baf1e" providerId="Windows Live" clId="Web-{6F2325C7-1F62-4C62-86FC-F8DDA8A959B5}" dt="2021-12-18T03:09:51.065" v="394" actId="20577"/>
          <ac:spMkLst>
            <pc:docMk/>
            <pc:sldMk cId="3569210928" sldId="256"/>
            <ac:spMk id="12" creationId="{EA36B6D1-FFD6-4924-8A4A-88BAA89CE85D}"/>
          </ac:spMkLst>
        </pc:spChg>
        <pc:graphicFrameChg chg="add mod modGraphic">
          <ac:chgData name="김 재덕" userId="2354301e704baf1e" providerId="Windows Live" clId="Web-{6F2325C7-1F62-4C62-86FC-F8DDA8A959B5}" dt="2021-12-18T03:43:16.630" v="1179" actId="1076"/>
          <ac:graphicFrameMkLst>
            <pc:docMk/>
            <pc:sldMk cId="3569210928" sldId="256"/>
            <ac:graphicFrameMk id="7" creationId="{3FC3C8C4-F14F-4EAE-B9E2-FB3D8E9AA42E}"/>
          </ac:graphicFrameMkLst>
        </pc:graphicFrameChg>
        <pc:graphicFrameChg chg="add del mod">
          <ac:chgData name="김 재덕" userId="2354301e704baf1e" providerId="Windows Live" clId="Web-{6F2325C7-1F62-4C62-86FC-F8DDA8A959B5}" dt="2021-12-18T03:06:53.796" v="240"/>
          <ac:graphicFrameMkLst>
            <pc:docMk/>
            <pc:sldMk cId="3569210928" sldId="256"/>
            <ac:graphicFrameMk id="9" creationId="{8EF4D65E-C89E-4FD5-B515-B31E09317D3C}"/>
          </ac:graphicFrameMkLst>
        </pc:graphicFrameChg>
        <pc:graphicFrameChg chg="add mod modGraphic">
          <ac:chgData name="김 재덕" userId="2354301e704baf1e" providerId="Windows Live" clId="Web-{6F2325C7-1F62-4C62-86FC-F8DDA8A959B5}" dt="2021-12-18T03:56:06.363" v="1746"/>
          <ac:graphicFrameMkLst>
            <pc:docMk/>
            <pc:sldMk cId="3569210928" sldId="256"/>
            <ac:graphicFrameMk id="11" creationId="{02F39D64-9D59-43BC-8F77-E13BB709D910}"/>
          </ac:graphicFrameMkLst>
        </pc:graphicFrameChg>
        <pc:picChg chg="add mod ord">
          <ac:chgData name="김 재덕" userId="2354301e704baf1e" providerId="Windows Live" clId="Web-{6F2325C7-1F62-4C62-86FC-F8DDA8A959B5}" dt="2021-12-18T03:36:31.329" v="584" actId="1076"/>
          <ac:picMkLst>
            <pc:docMk/>
            <pc:sldMk cId="3569210928" sldId="256"/>
            <ac:picMk id="5" creationId="{4F724CE1-44A7-4530-8C44-17B591C80807}"/>
          </ac:picMkLst>
        </pc:picChg>
        <pc:picChg chg="add mod">
          <ac:chgData name="김 재덕" userId="2354301e704baf1e" providerId="Windows Live" clId="Web-{6F2325C7-1F62-4C62-86FC-F8DDA8A959B5}" dt="2021-12-18T03:44:30.225" v="1226" actId="1076"/>
          <ac:picMkLst>
            <pc:docMk/>
            <pc:sldMk cId="3569210928" sldId="256"/>
            <ac:picMk id="13" creationId="{619FB9CA-3BC2-448B-B3C5-57283AC6732E}"/>
          </ac:picMkLst>
        </pc:picChg>
        <pc:picChg chg="add del mod">
          <ac:chgData name="김 재덕" userId="2354301e704baf1e" providerId="Windows Live" clId="Web-{6F2325C7-1F62-4C62-86FC-F8DDA8A959B5}" dt="2021-12-18T03:44:40.287" v="1230"/>
          <ac:picMkLst>
            <pc:docMk/>
            <pc:sldMk cId="3569210928" sldId="256"/>
            <ac:picMk id="14" creationId="{F36A9298-B928-45EA-8D79-B39456584B06}"/>
          </ac:picMkLst>
        </pc:picChg>
        <pc:picChg chg="add mod">
          <ac:chgData name="김 재덕" userId="2354301e704baf1e" providerId="Windows Live" clId="Web-{6F2325C7-1F62-4C62-86FC-F8DDA8A959B5}" dt="2021-12-18T03:45:30.288" v="1236" actId="1076"/>
          <ac:picMkLst>
            <pc:docMk/>
            <pc:sldMk cId="3569210928" sldId="256"/>
            <ac:picMk id="15" creationId="{CAC40288-DAF6-4840-9F1F-9C4260532696}"/>
          </ac:picMkLst>
        </pc:picChg>
        <pc:picChg chg="add mod">
          <ac:chgData name="김 재덕" userId="2354301e704baf1e" providerId="Windows Live" clId="Web-{6F2325C7-1F62-4C62-86FC-F8DDA8A959B5}" dt="2021-12-18T03:49:05.824" v="1703" actId="1076"/>
          <ac:picMkLst>
            <pc:docMk/>
            <pc:sldMk cId="3569210928" sldId="256"/>
            <ac:picMk id="16" creationId="{C457DFBB-50D9-4F4D-85C2-0247A533C762}"/>
          </ac:picMkLst>
        </pc:picChg>
        <pc:cxnChg chg="add mod">
          <ac:chgData name="김 재덕" userId="2354301e704baf1e" providerId="Windows Live" clId="Web-{6F2325C7-1F62-4C62-86FC-F8DDA8A959B5}" dt="2021-12-18T03:49:30.699" v="1709" actId="1076"/>
          <ac:cxnSpMkLst>
            <pc:docMk/>
            <pc:sldMk cId="3569210928" sldId="256"/>
            <ac:cxnSpMk id="17" creationId="{A8EBBD43-35A3-45EB-B55E-3AE7F34476AA}"/>
          </ac:cxnSpMkLst>
        </pc:cxnChg>
        <pc:cxnChg chg="add mod">
          <ac:chgData name="김 재덕" userId="2354301e704baf1e" providerId="Windows Live" clId="Web-{6F2325C7-1F62-4C62-86FC-F8DDA8A959B5}" dt="2021-12-18T03:50:35.388" v="1721" actId="14100"/>
          <ac:cxnSpMkLst>
            <pc:docMk/>
            <pc:sldMk cId="3569210928" sldId="256"/>
            <ac:cxnSpMk id="18" creationId="{2D42ACF3-0D3B-4D0F-9C0D-D0B19155F902}"/>
          </ac:cxnSpMkLst>
        </pc:cxnChg>
        <pc:cxnChg chg="add mod">
          <ac:chgData name="김 재덕" userId="2354301e704baf1e" providerId="Windows Live" clId="Web-{6F2325C7-1F62-4C62-86FC-F8DDA8A959B5}" dt="2021-12-18T03:50:11.372" v="1718" actId="14100"/>
          <ac:cxnSpMkLst>
            <pc:docMk/>
            <pc:sldMk cId="3569210928" sldId="256"/>
            <ac:cxnSpMk id="19" creationId="{FC8F6FB7-5F8B-43B7-BD3E-A443D21FB8D2}"/>
          </ac:cxnSpMkLst>
        </pc:cxnChg>
      </pc:sldChg>
      <pc:sldChg chg="addSp delSp modSp new">
        <pc:chgData name="김 재덕" userId="2354301e704baf1e" providerId="Windows Live" clId="Web-{6F2325C7-1F62-4C62-86FC-F8DDA8A959B5}" dt="2021-12-18T04:23:21.690" v="2804"/>
        <pc:sldMkLst>
          <pc:docMk/>
          <pc:sldMk cId="3345824611" sldId="257"/>
        </pc:sldMkLst>
        <pc:spChg chg="mod">
          <ac:chgData name="김 재덕" userId="2354301e704baf1e" providerId="Windows Live" clId="Web-{6F2325C7-1F62-4C62-86FC-F8DDA8A959B5}" dt="2021-12-18T03:55:42.315" v="1744"/>
          <ac:spMkLst>
            <pc:docMk/>
            <pc:sldMk cId="3345824611" sldId="257"/>
            <ac:spMk id="2" creationId="{32295D85-FBEE-4D89-9158-4C114D7DA2CF}"/>
          </ac:spMkLst>
        </pc:spChg>
        <pc:spChg chg="del">
          <ac:chgData name="김 재덕" userId="2354301e704baf1e" providerId="Windows Live" clId="Web-{6F2325C7-1F62-4C62-86FC-F8DDA8A959B5}" dt="2021-12-18T03:51:22.764" v="1723"/>
          <ac:spMkLst>
            <pc:docMk/>
            <pc:sldMk cId="3345824611" sldId="257"/>
            <ac:spMk id="3" creationId="{B6D8F5DC-2629-46AD-A171-EA90279ABC2F}"/>
          </ac:spMkLst>
        </pc:spChg>
        <pc:spChg chg="del">
          <ac:chgData name="김 재덕" userId="2354301e704baf1e" providerId="Windows Live" clId="Web-{6F2325C7-1F62-4C62-86FC-F8DDA8A959B5}" dt="2021-12-18T03:51:23.576" v="1724"/>
          <ac:spMkLst>
            <pc:docMk/>
            <pc:sldMk cId="3345824611" sldId="257"/>
            <ac:spMk id="4" creationId="{28A985F5-7D3D-43E9-BF40-E1331A54D66C}"/>
          </ac:spMkLst>
        </pc:spChg>
        <pc:graphicFrameChg chg="add mod modGraphic">
          <ac:chgData name="김 재덕" userId="2354301e704baf1e" providerId="Windows Live" clId="Web-{6F2325C7-1F62-4C62-86FC-F8DDA8A959B5}" dt="2021-12-18T04:23:21.690" v="2804"/>
          <ac:graphicFrameMkLst>
            <pc:docMk/>
            <pc:sldMk cId="3345824611" sldId="257"/>
            <ac:graphicFrameMk id="7" creationId="{05D210A8-6AF7-4655-AF1F-F8F380B73DEF}"/>
          </ac:graphicFrameMkLst>
        </pc:graphicFrameChg>
        <pc:picChg chg="add mod">
          <ac:chgData name="김 재덕" userId="2354301e704baf1e" providerId="Windows Live" clId="Web-{6F2325C7-1F62-4C62-86FC-F8DDA8A959B5}" dt="2021-12-18T04:05:41.795" v="2482" actId="1076"/>
          <ac:picMkLst>
            <pc:docMk/>
            <pc:sldMk cId="3345824611" sldId="257"/>
            <ac:picMk id="5" creationId="{29A49F8B-13A0-4CF3-A119-E0649EC8B596}"/>
          </ac:picMkLst>
        </pc:picChg>
        <pc:picChg chg="add del mod">
          <ac:chgData name="김 재덕" userId="2354301e704baf1e" providerId="Windows Live" clId="Web-{6F2325C7-1F62-4C62-86FC-F8DDA8A959B5}" dt="2021-12-18T04:05:19.076" v="2478"/>
          <ac:picMkLst>
            <pc:docMk/>
            <pc:sldMk cId="3345824611" sldId="257"/>
            <ac:picMk id="8" creationId="{155F3261-3387-48B0-BB19-C4DCE517E08B}"/>
          </ac:picMkLst>
        </pc:picChg>
        <pc:picChg chg="add mod">
          <ac:chgData name="김 재덕" userId="2354301e704baf1e" providerId="Windows Live" clId="Web-{6F2325C7-1F62-4C62-86FC-F8DDA8A959B5}" dt="2021-12-18T04:05:56.420" v="2485" actId="1076"/>
          <ac:picMkLst>
            <pc:docMk/>
            <pc:sldMk cId="3345824611" sldId="257"/>
            <ac:picMk id="9" creationId="{D2A50B75-AB7E-4F9E-A7DF-383BC13EA858}"/>
          </ac:picMkLst>
        </pc:picChg>
      </pc:sldChg>
      <pc:sldChg chg="addSp delSp modSp new">
        <pc:chgData name="김 재덕" userId="2354301e704baf1e" providerId="Windows Live" clId="Web-{6F2325C7-1F62-4C62-86FC-F8DDA8A959B5}" dt="2021-12-18T04:29:29.603" v="3217" actId="1076"/>
        <pc:sldMkLst>
          <pc:docMk/>
          <pc:sldMk cId="1608533490" sldId="258"/>
        </pc:sldMkLst>
        <pc:spChg chg="mod">
          <ac:chgData name="김 재덕" userId="2354301e704baf1e" providerId="Windows Live" clId="Web-{6F2325C7-1F62-4C62-86FC-F8DDA8A959B5}" dt="2021-12-18T04:16:05.072" v="2526"/>
          <ac:spMkLst>
            <pc:docMk/>
            <pc:sldMk cId="1608533490" sldId="258"/>
            <ac:spMk id="2" creationId="{3229579E-3B03-4DDC-8511-39B3BCB26EBC}"/>
          </ac:spMkLst>
        </pc:spChg>
        <pc:spChg chg="del">
          <ac:chgData name="김 재덕" userId="2354301e704baf1e" providerId="Windows Live" clId="Web-{6F2325C7-1F62-4C62-86FC-F8DDA8A959B5}" dt="2021-12-18T04:06:52.453" v="2500"/>
          <ac:spMkLst>
            <pc:docMk/>
            <pc:sldMk cId="1608533490" sldId="258"/>
            <ac:spMk id="3" creationId="{808ABEF6-AC2E-4E32-A960-559AC34C3BCD}"/>
          </ac:spMkLst>
        </pc:spChg>
        <pc:spChg chg="del">
          <ac:chgData name="김 재덕" userId="2354301e704baf1e" providerId="Windows Live" clId="Web-{6F2325C7-1F62-4C62-86FC-F8DDA8A959B5}" dt="2021-12-18T04:06:53.343" v="2501"/>
          <ac:spMkLst>
            <pc:docMk/>
            <pc:sldMk cId="1608533490" sldId="258"/>
            <ac:spMk id="4" creationId="{2F105C29-CD06-4E8F-BE8F-01A1FAB4B9D6}"/>
          </ac:spMkLst>
        </pc:spChg>
        <pc:spChg chg="add del mod">
          <ac:chgData name="김 재덕" userId="2354301e704baf1e" providerId="Windows Live" clId="Web-{6F2325C7-1F62-4C62-86FC-F8DDA8A959B5}" dt="2021-12-18T04:22:51.455" v="2728"/>
          <ac:spMkLst>
            <pc:docMk/>
            <pc:sldMk cId="1608533490" sldId="258"/>
            <ac:spMk id="8" creationId="{68680CE7-C3F3-48AD-A434-A4B97493A6B0}"/>
          </ac:spMkLst>
        </pc:spChg>
        <pc:graphicFrameChg chg="add mod modGraphic">
          <ac:chgData name="김 재덕" userId="2354301e704baf1e" providerId="Windows Live" clId="Web-{6F2325C7-1F62-4C62-86FC-F8DDA8A959B5}" dt="2021-12-18T04:27:11.053" v="3202"/>
          <ac:graphicFrameMkLst>
            <pc:docMk/>
            <pc:sldMk cId="1608533490" sldId="258"/>
            <ac:graphicFrameMk id="7" creationId="{AE08F042-F4E9-4C3C-B56A-2522FAEB14AB}"/>
          </ac:graphicFrameMkLst>
        </pc:graphicFrameChg>
        <pc:picChg chg="add mod">
          <ac:chgData name="김 재덕" userId="2354301e704baf1e" providerId="Windows Live" clId="Web-{6F2325C7-1F62-4C62-86FC-F8DDA8A959B5}" dt="2021-12-18T04:16:16.119" v="2529" actId="14100"/>
          <ac:picMkLst>
            <pc:docMk/>
            <pc:sldMk cId="1608533490" sldId="258"/>
            <ac:picMk id="5" creationId="{B51508A5-0A0A-4175-AE9D-970426EA91EA}"/>
          </ac:picMkLst>
        </pc:picChg>
        <pc:picChg chg="add mod">
          <ac:chgData name="김 재덕" userId="2354301e704baf1e" providerId="Windows Live" clId="Web-{6F2325C7-1F62-4C62-86FC-F8DDA8A959B5}" dt="2021-12-18T04:26:37.834" v="3190" actId="1076"/>
          <ac:picMkLst>
            <pc:docMk/>
            <pc:sldMk cId="1608533490" sldId="258"/>
            <ac:picMk id="9" creationId="{5F4FC1B4-BF43-4638-8E58-47E48CFA6953}"/>
          </ac:picMkLst>
        </pc:picChg>
        <pc:picChg chg="add mod">
          <ac:chgData name="김 재덕" userId="2354301e704baf1e" providerId="Windows Live" clId="Web-{6F2325C7-1F62-4C62-86FC-F8DDA8A959B5}" dt="2021-12-18T04:29:29.603" v="3217" actId="1076"/>
          <ac:picMkLst>
            <pc:docMk/>
            <pc:sldMk cId="1608533490" sldId="258"/>
            <ac:picMk id="11" creationId="{CE251256-7C99-43E4-AF0D-34B6BF6C17DE}"/>
          </ac:picMkLst>
        </pc:picChg>
        <pc:cxnChg chg="add mod">
          <ac:chgData name="김 재덕" userId="2354301e704baf1e" providerId="Windows Live" clId="Web-{6F2325C7-1F62-4C62-86FC-F8DDA8A959B5}" dt="2021-12-18T04:27:20.038" v="3204" actId="1076"/>
          <ac:cxnSpMkLst>
            <pc:docMk/>
            <pc:sldMk cId="1608533490" sldId="258"/>
            <ac:cxnSpMk id="10" creationId="{708D75DC-98C0-48FE-B5E1-1EAB3533942C}"/>
          </ac:cxnSpMkLst>
        </pc:cxnChg>
        <pc:cxnChg chg="add mod">
          <ac:chgData name="김 재덕" userId="2354301e704baf1e" providerId="Windows Live" clId="Web-{6F2325C7-1F62-4C62-86FC-F8DDA8A959B5}" dt="2021-12-18T04:29:13.821" v="3213" actId="14100"/>
          <ac:cxnSpMkLst>
            <pc:docMk/>
            <pc:sldMk cId="1608533490" sldId="258"/>
            <ac:cxnSpMk id="12" creationId="{A8C8270E-B217-46BF-884E-BD2D157570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로그인 입력란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4F724CE1-44A7-4530-8C44-17B591C80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745130"/>
            <a:ext cx="4252333" cy="3304281"/>
          </a:xfr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C3C8C4-F14F-4EAE-B9E2-FB3D8E9A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18692"/>
              </p:ext>
            </p:extLst>
          </p:nvPr>
        </p:nvGraphicFramePr>
        <p:xfrm>
          <a:off x="819615" y="5065813"/>
          <a:ext cx="346244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65">
                  <a:extLst>
                    <a:ext uri="{9D8B030D-6E8A-4147-A177-3AD203B41FA5}">
                      <a16:colId xmlns:a16="http://schemas.microsoft.com/office/drawing/2014/main" val="2861103215"/>
                    </a:ext>
                  </a:extLst>
                </a:gridCol>
                <a:gridCol w="1652685">
                  <a:extLst>
                    <a:ext uri="{9D8B030D-6E8A-4147-A177-3AD203B41FA5}">
                      <a16:colId xmlns:a16="http://schemas.microsoft.com/office/drawing/2014/main" val="4259947314"/>
                    </a:ext>
                  </a:extLst>
                </a:gridCol>
                <a:gridCol w="952192">
                  <a:extLst>
                    <a:ext uri="{9D8B030D-6E8A-4147-A177-3AD203B41FA5}">
                      <a16:colId xmlns:a16="http://schemas.microsoft.com/office/drawing/2014/main" val="1736205447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번호​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제목​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 err="1">
                          <a:effectLst/>
                        </a:rPr>
                        <a:t>네임값</a:t>
                      </a:r>
                      <a:r>
                        <a:rPr lang="ko-KR" altLang="en-US" sz="1600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009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af-ZA" sz="1600" dirty="0" err="1">
                          <a:effectLst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7827"/>
                  </a:ext>
                </a:extLst>
              </a:tr>
              <a:tr h="30218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 dirty="0" err="1">
                          <a:effectLst/>
                        </a:rPr>
                        <a:t>pw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57148"/>
                  </a:ext>
                </a:extLst>
              </a:tr>
              <a:tr h="535296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dirty="0">
                          <a:effectLst/>
                        </a:rPr>
                        <a:t>로그인 상태 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600" dirty="0">
                          <a:effectLst/>
                        </a:rPr>
                        <a:t>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 dirty="0" err="1">
                          <a:effectLst/>
                        </a:rPr>
                        <a:t>keepstate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278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2F39D64-9D59-43BC-8F77-E13BB709D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46011"/>
              </p:ext>
            </p:extLst>
          </p:nvPr>
        </p:nvGraphicFramePr>
        <p:xfrm>
          <a:off x="5138853" y="1756317"/>
          <a:ext cx="4307632" cy="49623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307632">
                  <a:extLst>
                    <a:ext uri="{9D8B030D-6E8A-4147-A177-3AD203B41FA5}">
                      <a16:colId xmlns:a16="http://schemas.microsoft.com/office/drawing/2014/main" val="2219719129"/>
                    </a:ext>
                  </a:extLst>
                </a:gridCol>
              </a:tblGrid>
              <a:tr h="366221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dirty="0">
                          <a:effectLst/>
                        </a:rPr>
                        <a:t>1. </a:t>
                      </a:r>
                      <a:r>
                        <a:rPr lang="ko-KR" altLang="en-US" dirty="0">
                          <a:effectLst/>
                        </a:rPr>
                        <a:t>클릭 시 </a:t>
                      </a:r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 이동​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50887"/>
                  </a:ext>
                </a:extLst>
              </a:tr>
              <a:tr h="457777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2. 입력 시 배경색상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48310"/>
                  </a:ext>
                </a:extLst>
              </a:tr>
              <a:tr h="466932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3. 입력 시 배경색상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07074"/>
                  </a:ext>
                </a:extLst>
              </a:tr>
              <a:tr h="466932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4. 클릭 시 체크박스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37275"/>
                  </a:ext>
                </a:extLst>
              </a:tr>
              <a:tr h="457777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5. 클릭 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  <a:effectLst/>
                        </a:rPr>
                        <a:t>아이디 찾기 페이지</a:t>
                      </a:r>
                      <a:r>
                        <a:rPr lang="ko-KR" altLang="en-US" dirty="0">
                          <a:effectLst/>
                        </a:rPr>
                        <a:t> 이동      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40562"/>
                  </a:ext>
                </a:extLst>
              </a:tr>
              <a:tr h="457777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6. 클릭 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  <a:effectLst/>
                        </a:rPr>
                        <a:t>비밀번호 재설정 페이지</a:t>
                      </a:r>
                      <a:r>
                        <a:rPr lang="ko-KR" altLang="en-US" dirty="0">
                          <a:effectLst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32654"/>
                  </a:ext>
                </a:extLst>
              </a:tr>
              <a:tr h="915554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7-1. 아이디, 비밀번호 입력하지 </a:t>
                      </a:r>
                      <a:r>
                        <a:rPr lang="ko-KR" altLang="en-US" dirty="0" err="1">
                          <a:effectLst/>
                        </a:rPr>
                        <a:t>않았을때로그인</a:t>
                      </a:r>
                      <a:r>
                        <a:rPr lang="ko-KR" altLang="en-US" dirty="0">
                          <a:effectLst/>
                        </a:rPr>
                        <a:t> 클릭 시 -&gt; 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effectLst/>
                        </a:rPr>
                        <a:t>! 아이디, 비밀번호를  입력해주세요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문구뜨기</a:t>
                      </a: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67376"/>
                  </a:ext>
                </a:extLst>
              </a:tr>
              <a:tr h="915554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7-2. </a:t>
                      </a:r>
                      <a:r>
                        <a:rPr lang="ko-KR" altLang="en-US" dirty="0" err="1">
                          <a:effectLst/>
                        </a:rPr>
                        <a:t>아이디,비밀번호</a:t>
                      </a:r>
                      <a:r>
                        <a:rPr lang="ko-KR" altLang="en-US" dirty="0">
                          <a:effectLst/>
                        </a:rPr>
                        <a:t> 일치하지 </a:t>
                      </a:r>
                      <a:r>
                        <a:rPr lang="ko-KR" altLang="en-US" dirty="0" err="1">
                          <a:effectLst/>
                        </a:rPr>
                        <a:t>않을때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로그인 클릭 시 -&gt;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effectLst/>
                        </a:rPr>
                        <a:t>!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  <a:effectLst/>
                        </a:rPr>
                        <a:t>아이디,비밀번호를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effectLst/>
                        </a:rPr>
                        <a:t> 확인해주세요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문구뜨기</a:t>
                      </a: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35776"/>
                  </a:ext>
                </a:extLst>
              </a:tr>
              <a:tr h="457777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8. 클릭 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  <a:effectLst/>
                        </a:rPr>
                        <a:t>회원가입 페이지</a:t>
                      </a:r>
                      <a:r>
                        <a:rPr lang="ko-KR" altLang="en-US" dirty="0">
                          <a:effectLst/>
                        </a:rPr>
                        <a:t> 이동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393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A36B6D1-FFD6-4924-8A4A-88BAA89CE85D}"/>
              </a:ext>
            </a:extLst>
          </p:cNvPr>
          <p:cNvSpPr txBox="1"/>
          <p:nvPr/>
        </p:nvSpPr>
        <p:spPr>
          <a:xfrm>
            <a:off x="8757424" y="970156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* 공통 : 마우스  올릴 시 박스 테두리 색상변화(회색), </a:t>
            </a:r>
          </a:p>
          <a:p>
            <a:r>
              <a:rPr lang="ko-KR" altLang="en-US" sz="1400" dirty="0">
                <a:ea typeface="맑은 고딕"/>
              </a:rPr>
              <a:t>텍스트 색상변화(파란색)</a:t>
            </a:r>
          </a:p>
        </p:txBody>
      </p:sp>
      <p:pic>
        <p:nvPicPr>
          <p:cNvPr id="13" name="그림 13">
            <a:extLst>
              <a:ext uri="{FF2B5EF4-FFF2-40B4-BE49-F238E27FC236}">
                <a16:creationId xmlns:a16="http://schemas.microsoft.com/office/drawing/2014/main" id="{619FB9CA-3BC2-448B-B3C5-57283AC6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937" y="1742997"/>
            <a:ext cx="2427250" cy="1234689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CAC40288-DAF6-4840-9F1F-9C426053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937" y="3024024"/>
            <a:ext cx="2427249" cy="1432562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C457DFBB-50D9-4F4D-85C2-0247A533C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0937" y="4521291"/>
            <a:ext cx="1637371" cy="181127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EBBD43-35A3-45EB-B55E-3AE7F34476AA}"/>
              </a:ext>
            </a:extLst>
          </p:cNvPr>
          <p:cNvCxnSpPr/>
          <p:nvPr/>
        </p:nvCxnSpPr>
        <p:spPr>
          <a:xfrm flipV="1">
            <a:off x="8876138" y="2746685"/>
            <a:ext cx="747132" cy="77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42ACF3-0D3B-4D0F-9C0D-D0B19155F902}"/>
              </a:ext>
            </a:extLst>
          </p:cNvPr>
          <p:cNvCxnSpPr/>
          <p:nvPr/>
        </p:nvCxnSpPr>
        <p:spPr>
          <a:xfrm flipV="1">
            <a:off x="9325671" y="3753781"/>
            <a:ext cx="273208" cy="30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C8F6FB7-5F8B-43B7-BD3E-A443D21FB8D2}"/>
              </a:ext>
            </a:extLst>
          </p:cNvPr>
          <p:cNvCxnSpPr>
            <a:cxnSpLocks/>
          </p:cNvCxnSpPr>
          <p:nvPr/>
        </p:nvCxnSpPr>
        <p:spPr>
          <a:xfrm flipV="1">
            <a:off x="8870330" y="5984025"/>
            <a:ext cx="737841" cy="45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95D85-FBEE-4D89-9158-4C114D7DA2C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아이디 찾기</a:t>
            </a:r>
            <a:endParaRPr lang="ko-KR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9A49F8B-13A0-4CF3-A119-E0649EC8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1830959"/>
            <a:ext cx="3951249" cy="263851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D210A8-6AF7-4655-AF1F-F8F380B7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41317"/>
              </p:ext>
            </p:extLst>
          </p:nvPr>
        </p:nvGraphicFramePr>
        <p:xfrm>
          <a:off x="4869366" y="1821365"/>
          <a:ext cx="4404733" cy="28563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04733">
                  <a:extLst>
                    <a:ext uri="{9D8B030D-6E8A-4147-A177-3AD203B41FA5}">
                      <a16:colId xmlns:a16="http://schemas.microsoft.com/office/drawing/2014/main" val="1275197794"/>
                    </a:ext>
                  </a:extLst>
                </a:gridCol>
              </a:tblGrid>
              <a:tr h="350341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600" dirty="0">
                          <a:effectLst/>
                        </a:rPr>
                        <a:t>1. </a:t>
                      </a:r>
                      <a:r>
                        <a:rPr lang="ko-KR" altLang="en-US" sz="1600" dirty="0">
                          <a:effectLst/>
                        </a:rPr>
                        <a:t>클릭 시 </a:t>
                      </a:r>
                      <a:r>
                        <a:rPr lang="ko-KR" altLang="en-US" sz="1600" dirty="0" err="1">
                          <a:effectLst/>
                        </a:rPr>
                        <a:t>메인페이지</a:t>
                      </a:r>
                      <a:r>
                        <a:rPr lang="ko-KR" altLang="en-US" sz="1600" dirty="0">
                          <a:effectLst/>
                        </a:rPr>
                        <a:t> 이동​​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9878"/>
                  </a:ext>
                </a:extLst>
              </a:tr>
              <a:tr h="437926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600" dirty="0">
                          <a:effectLst/>
                        </a:rPr>
                        <a:t>2. 텍스트(</a:t>
                      </a:r>
                      <a:r>
                        <a:rPr lang="ko-KR" altLang="en-US" sz="1600" dirty="0" err="1">
                          <a:effectLst/>
                        </a:rPr>
                        <a:t>기능없음</a:t>
                      </a:r>
                      <a:r>
                        <a:rPr lang="ko-KR" altLang="en-US" sz="16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46670"/>
                  </a:ext>
                </a:extLst>
              </a:tr>
              <a:tr h="446686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600" dirty="0">
                          <a:effectLst/>
                        </a:rPr>
                        <a:t>3. 이메일 입력란 , 클릭 시 박스 테두리 색상 변화(파란색)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8483"/>
                  </a:ext>
                </a:extLst>
              </a:tr>
              <a:tr h="613097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600" dirty="0">
                          <a:effectLst/>
                        </a:rPr>
                        <a:t>4. 이메일 형식이 </a:t>
                      </a:r>
                      <a:r>
                        <a:rPr lang="ko-KR" altLang="en-US" sz="1600" dirty="0" err="1">
                          <a:effectLst/>
                        </a:rPr>
                        <a:t>아닌상태에서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</a:rPr>
                        <a:t>눌렀을때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600" dirty="0">
                          <a:solidFill>
                            <a:schemeClr val="accent2"/>
                          </a:solidFill>
                          <a:effectLst/>
                        </a:rPr>
                        <a:t>올바른 입력방식이 아닙니다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</a:rPr>
                        <a:t>경고창</a:t>
                      </a:r>
                      <a:r>
                        <a:rPr lang="ko-KR" altLang="en-US" sz="1600" dirty="0">
                          <a:effectLst/>
                        </a:rPr>
                        <a:t> 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03133"/>
                  </a:ext>
                </a:extLst>
              </a:tr>
              <a:tr h="437926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600" dirty="0">
                          <a:effectLst/>
                        </a:rPr>
                        <a:t>5. 텍스트(</a:t>
                      </a:r>
                      <a:r>
                        <a:rPr lang="ko-KR" altLang="en-US" sz="1600" err="1">
                          <a:effectLst/>
                        </a:rPr>
                        <a:t>기능없음</a:t>
                      </a:r>
                      <a:r>
                        <a:rPr lang="ko-KR" altLang="en-US" sz="16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4951"/>
                  </a:ext>
                </a:extLst>
              </a:tr>
              <a:tr h="437926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600" dirty="0">
                          <a:effectLst/>
                        </a:rPr>
                        <a:t>6. 클릭 시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effectLst/>
                        </a:rPr>
                        <a:t>아이디 </a:t>
                      </a:r>
                      <a:r>
                        <a:rPr lang="ko-KR" altLang="en-US" sz="1600" err="1">
                          <a:solidFill>
                            <a:schemeClr val="accent6"/>
                          </a:solidFill>
                          <a:effectLst/>
                        </a:rPr>
                        <a:t>비밀번호찾기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effectLst/>
                        </a:rPr>
                        <a:t> 페이지</a:t>
                      </a:r>
                      <a:r>
                        <a:rPr lang="ko-KR" altLang="en-US" sz="1600" dirty="0">
                          <a:effectLst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61529"/>
                  </a:ext>
                </a:extLst>
              </a:tr>
            </a:tbl>
          </a:graphicData>
        </a:graphic>
      </p:graphicFrame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2A50B75-AB7E-4F9E-A7DF-383BC13E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156" y="1832717"/>
            <a:ext cx="2743200" cy="25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2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9579E-3B03-4DDC-8511-39B3BCB26EB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비밀번호 재설정</a:t>
            </a:r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B51508A5-0A0A-4175-AE9D-970426EA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1826422"/>
            <a:ext cx="4118518" cy="332596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E08F042-F4E9-4C3C-B56A-2522F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67322"/>
              </p:ext>
            </p:extLst>
          </p:nvPr>
        </p:nvGraphicFramePr>
        <p:xfrm>
          <a:off x="5055916" y="1826030"/>
          <a:ext cx="3689195" cy="41074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89195">
                  <a:extLst>
                    <a:ext uri="{9D8B030D-6E8A-4147-A177-3AD203B41FA5}">
                      <a16:colId xmlns:a16="http://schemas.microsoft.com/office/drawing/2014/main" val="3542933158"/>
                    </a:ext>
                  </a:extLst>
                </a:gridCol>
              </a:tblGrid>
              <a:tr h="30315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600" dirty="0">
                          <a:effectLst/>
                        </a:rPr>
                        <a:t>1. </a:t>
                      </a:r>
                      <a:r>
                        <a:rPr lang="ko-KR" altLang="en-US" sz="1600" dirty="0">
                          <a:effectLst/>
                        </a:rPr>
                        <a:t>클릭 시 </a:t>
                      </a:r>
                      <a:r>
                        <a:rPr lang="ko-KR" altLang="en-US" sz="1600" dirty="0" err="1">
                          <a:effectLst/>
                        </a:rPr>
                        <a:t>메인페이지</a:t>
                      </a:r>
                      <a:r>
                        <a:rPr lang="ko-KR" altLang="en-US" sz="1600" dirty="0">
                          <a:effectLst/>
                        </a:rPr>
                        <a:t> 이동​​​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31230"/>
                  </a:ext>
                </a:extLst>
              </a:tr>
              <a:tr h="362102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600" dirty="0">
                          <a:effectLst/>
                        </a:rPr>
                        <a:t>2. 텍스트(</a:t>
                      </a:r>
                      <a:r>
                        <a:rPr lang="ko-KR" altLang="en-US" sz="1600" dirty="0" err="1">
                          <a:effectLst/>
                        </a:rPr>
                        <a:t>기능없음</a:t>
                      </a:r>
                      <a:r>
                        <a:rPr lang="ko-KR" altLang="en-US" sz="16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33256"/>
                  </a:ext>
                </a:extLst>
              </a:tr>
              <a:tr h="5221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600" dirty="0">
                          <a:effectLst/>
                        </a:rPr>
                        <a:t>3. 아이디 입력란 , 클릭 시 파란색 박스 테두리 색상변화(파랑)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2935"/>
                  </a:ext>
                </a:extLst>
              </a:tr>
              <a:tr h="513679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600" dirty="0">
                          <a:effectLst/>
                        </a:rPr>
                        <a:t>4. 이메일 입력란, 클릭 시 파란색 박스 테두리 색상변화(파랑)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04419"/>
                  </a:ext>
                </a:extLst>
              </a:tr>
              <a:tr h="959989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600" dirty="0">
                          <a:effectLst/>
                        </a:rPr>
                        <a:t>5. </a:t>
                      </a:r>
                      <a:r>
                        <a:rPr lang="ko-KR" sz="16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이메일 형식이 </a:t>
                      </a:r>
                      <a:r>
                        <a:rPr lang="ko-KR" sz="16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아닌상태</a:t>
                      </a:r>
                      <a:r>
                        <a:rPr lang="ko-KR" sz="16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 또는 아이디를 입력하지 </a:t>
                      </a:r>
                      <a:r>
                        <a:rPr lang="ko-KR" sz="16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않았을때</a:t>
                      </a:r>
                      <a:endParaRPr lang="ko-KR" altLang="en-US" sz="1600" b="0" i="0" u="none" strike="noStrike" noProof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accent2"/>
                          </a:solidFill>
                          <a:effectLst/>
                          <a:latin typeface="맑은 고딕"/>
                          <a:ea typeface="맑은 고딕"/>
                        </a:rPr>
                        <a:t>올바른 입력방식이 아닙니다</a:t>
                      </a:r>
                      <a:r>
                        <a:rPr lang="ko-KR" sz="16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6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ko-KR" sz="16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뜨기</a:t>
                      </a:r>
                      <a:endParaRPr lang="en-US" altLang="ko-KR" sz="1600" b="0" i="0" u="none" strike="noStrike" noProof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57122"/>
                  </a:ext>
                </a:extLst>
              </a:tr>
              <a:tr h="362102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600" dirty="0">
                          <a:effectLst/>
                        </a:rPr>
                        <a:t>6. 텍스트(</a:t>
                      </a:r>
                      <a:r>
                        <a:rPr lang="ko-KR" altLang="en-US" sz="1600" dirty="0" err="1">
                          <a:effectLst/>
                        </a:rPr>
                        <a:t>기능없음</a:t>
                      </a:r>
                      <a:r>
                        <a:rPr lang="ko-KR" altLang="en-US" sz="16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78183"/>
                  </a:ext>
                </a:extLst>
              </a:tr>
              <a:tr h="7410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>
                          <a:effectLst/>
                        </a:rPr>
                        <a:t>7. </a:t>
                      </a:r>
                      <a:r>
                        <a:rPr lang="ko-KR" sz="16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클릭 시 </a:t>
                      </a:r>
                      <a:r>
                        <a:rPr lang="ko-KR" sz="1600" b="0" i="0" u="none" strike="noStrike" noProof="0" dirty="0">
                          <a:solidFill>
                            <a:schemeClr val="accent6"/>
                          </a:solidFill>
                          <a:effectLst/>
                          <a:latin typeface="맑은 고딕"/>
                          <a:ea typeface="맑은 고딕"/>
                        </a:rPr>
                        <a:t>아이디 </a:t>
                      </a:r>
                      <a:r>
                        <a:rPr lang="ko-KR" sz="1600" b="0" i="0" u="none" strike="noStrike" noProof="0" dirty="0" err="1">
                          <a:solidFill>
                            <a:schemeClr val="accent6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비밀번호찾기</a:t>
                      </a:r>
                      <a:r>
                        <a:rPr lang="ko-KR" sz="1600" b="0" i="0" u="none" strike="noStrike" noProof="0" dirty="0">
                          <a:solidFill>
                            <a:schemeClr val="accent6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1600" b="0" i="0" u="none" strike="noStrike" noProof="0" dirty="0">
                          <a:solidFill>
                            <a:schemeClr val="accent6"/>
                          </a:solidFill>
                          <a:effectLst/>
                          <a:latin typeface="맑은 고딕"/>
                          <a:ea typeface="맑은 고딕"/>
                        </a:rPr>
                        <a:t>페이지</a:t>
                      </a:r>
                      <a:r>
                        <a:rPr lang="ko-KR" sz="16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이동</a:t>
                      </a:r>
                      <a:endParaRPr lang="ko-KR" dirty="0"/>
                    </a:p>
                    <a:p>
                      <a:pPr lvl="0">
                        <a:buNone/>
                      </a:pPr>
                      <a:endParaRPr lang="ko-KR" alt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49514"/>
                  </a:ext>
                </a:extLst>
              </a:tr>
            </a:tbl>
          </a:graphicData>
        </a:graphic>
      </p:graphicFrame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F4FC1B4-BF43-4638-8E58-47E48CFA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39" y="3533278"/>
            <a:ext cx="2743200" cy="252349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8D75DC-98C0-48FE-B5E1-1EAB3533942C}"/>
              </a:ext>
            </a:extLst>
          </p:cNvPr>
          <p:cNvCxnSpPr/>
          <p:nvPr/>
        </p:nvCxnSpPr>
        <p:spPr>
          <a:xfrm flipV="1">
            <a:off x="8593873" y="5242933"/>
            <a:ext cx="533402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E251256-7C99-43E4-AF0D-34B6BF6C1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839" y="2858392"/>
            <a:ext cx="2427250" cy="3048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C8270E-B217-46BF-884E-BD2D157570CA}"/>
              </a:ext>
            </a:extLst>
          </p:cNvPr>
          <p:cNvCxnSpPr/>
          <p:nvPr/>
        </p:nvCxnSpPr>
        <p:spPr>
          <a:xfrm flipV="1">
            <a:off x="8495138" y="3183440"/>
            <a:ext cx="579864" cy="9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3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로그인 입력란</vt:lpstr>
      <vt:lpstr>아이디 찾기</vt:lpstr>
      <vt:lpstr>비밀번호 재설정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292</cp:revision>
  <dcterms:created xsi:type="dcterms:W3CDTF">2021-12-18T02:54:26Z</dcterms:created>
  <dcterms:modified xsi:type="dcterms:W3CDTF">2021-12-18T04:29:37Z</dcterms:modified>
</cp:coreProperties>
</file>