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96F64-F85A-4F16-A1E6-241DCC036859}" v="3223" dt="2021-12-17T15:43:49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회원가입 클릭 한 이동 페이지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CD9B49E-1C6D-4BEA-927A-92A5ABA7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7" y="1886590"/>
            <a:ext cx="5185507" cy="4696743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C8E9735-2F9E-4132-A751-552FFF6CD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49411"/>
              </p:ext>
            </p:extLst>
          </p:nvPr>
        </p:nvGraphicFramePr>
        <p:xfrm>
          <a:off x="6936153" y="1875692"/>
          <a:ext cx="4368316" cy="380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99">
                  <a:extLst>
                    <a:ext uri="{9D8B030D-6E8A-4147-A177-3AD203B41FA5}">
                      <a16:colId xmlns:a16="http://schemas.microsoft.com/office/drawing/2014/main" val="3149938111"/>
                    </a:ext>
                  </a:extLst>
                </a:gridCol>
                <a:gridCol w="3733317">
                  <a:extLst>
                    <a:ext uri="{9D8B030D-6E8A-4147-A177-3AD203B41FA5}">
                      <a16:colId xmlns:a16="http://schemas.microsoft.com/office/drawing/2014/main" val="2175023787"/>
                    </a:ext>
                  </a:extLst>
                </a:gridCol>
              </a:tblGrid>
              <a:tr h="766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클릭 한 페이지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74987"/>
                  </a:ext>
                </a:extLst>
              </a:tr>
              <a:tr h="76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클릭 시 </a:t>
                      </a:r>
                      <a:r>
                        <a:rPr lang="ko-KR" altLang="en-US" dirty="0" err="1">
                          <a:solidFill>
                            <a:schemeClr val="accent6"/>
                          </a:solidFill>
                        </a:rPr>
                        <a:t>메인페이지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68172"/>
                  </a:ext>
                </a:extLst>
              </a:tr>
              <a:tr h="758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이미지(</a:t>
                      </a:r>
                      <a:r>
                        <a:rPr lang="ko-KR" altLang="en-US" dirty="0" err="1"/>
                        <a:t>기능없음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25538"/>
                  </a:ext>
                </a:extLst>
              </a:tr>
              <a:tr h="758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회원가입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71630"/>
                  </a:ext>
                </a:extLst>
              </a:tr>
              <a:tr h="7584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로그인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0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6707A-04A1-4290-8291-30924829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회원가입 입력란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7233DAD-7A6C-4B6B-9E21-833F7AD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6" y="1684215"/>
            <a:ext cx="3170818" cy="501357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E90035C-F644-4164-9B55-26F9AE2A9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01768"/>
              </p:ext>
            </p:extLst>
          </p:nvPr>
        </p:nvGraphicFramePr>
        <p:xfrm>
          <a:off x="4230076" y="1670538"/>
          <a:ext cx="3673336" cy="494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46">
                  <a:extLst>
                    <a:ext uri="{9D8B030D-6E8A-4147-A177-3AD203B41FA5}">
                      <a16:colId xmlns:a16="http://schemas.microsoft.com/office/drawing/2014/main" val="376347295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915971503"/>
                    </a:ext>
                  </a:extLst>
                </a:gridCol>
                <a:gridCol w="1403690">
                  <a:extLst>
                    <a:ext uri="{9D8B030D-6E8A-4147-A177-3AD203B41FA5}">
                      <a16:colId xmlns:a16="http://schemas.microsoft.com/office/drawing/2014/main" val="1819404853"/>
                    </a:ext>
                  </a:extLst>
                </a:gridCol>
              </a:tblGrid>
              <a:tr h="4792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/>
                        <a:t>네임값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10486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6999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pw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12801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checkPw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5432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이메일주소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email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06379"/>
                  </a:ext>
                </a:extLst>
              </a:tr>
              <a:tr h="345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name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65953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출생년도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birth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8085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남/여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gender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8728"/>
                  </a:ext>
                </a:extLst>
              </a:tr>
              <a:tr h="3614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9-1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이용약관 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termsOfUse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2151"/>
                  </a:ext>
                </a:extLst>
              </a:tr>
              <a:tr h="5861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9-2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이벤트,혜택알림</a:t>
                      </a:r>
                      <a:r>
                        <a:rPr lang="ko-KR" altLang="en-US" sz="1600" dirty="0"/>
                        <a:t> 수신 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event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2581"/>
                  </a:ext>
                </a:extLst>
              </a:tr>
              <a:tr h="5750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9-3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성별, 생년 정보 제공 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gblnformation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40584"/>
                  </a:ext>
                </a:extLst>
              </a:tr>
              <a:tr h="5750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9-4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개인 정보 수집 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Agreement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45997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96DC401-7A37-41CF-914B-5E610F66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11832"/>
              </p:ext>
            </p:extLst>
          </p:nvPr>
        </p:nvGraphicFramePr>
        <p:xfrm>
          <a:off x="8127999" y="1680307"/>
          <a:ext cx="3235153" cy="48953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153">
                  <a:extLst>
                    <a:ext uri="{9D8B030D-6E8A-4147-A177-3AD203B41FA5}">
                      <a16:colId xmlns:a16="http://schemas.microsoft.com/office/drawing/2014/main" val="3512179096"/>
                    </a:ext>
                  </a:extLst>
                </a:gridCol>
              </a:tblGrid>
              <a:tr h="409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1. 클릭 시 </a:t>
                      </a:r>
                      <a:r>
                        <a:rPr lang="ko-KR" altLang="en-US" sz="1200" dirty="0" err="1"/>
                        <a:t>메인페이지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57852"/>
                  </a:ext>
                </a:extLst>
              </a:tr>
              <a:tr h="512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2. 클릭 시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</a:rPr>
                        <a:t>5~20 문자를 입력하세요</a:t>
                      </a:r>
                      <a:r>
                        <a:rPr lang="ko-KR" altLang="en-US" sz="1200" dirty="0"/>
                        <a:t> 입력란 위에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71143"/>
                  </a:ext>
                </a:extLst>
              </a:tr>
              <a:tr h="522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3. 클릭 시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</a:rPr>
                        <a:t>8자 이상 영문/숫자/특수문자를 적어주세요</a:t>
                      </a:r>
                      <a:r>
                        <a:rPr lang="ko-KR" altLang="en-US" sz="1200" dirty="0"/>
                        <a:t> 입력란 위에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19863"/>
                  </a:ext>
                </a:extLst>
              </a:tr>
              <a:tr h="5120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4. 클릭 시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</a:rPr>
                        <a:t>비밀번호 재확인</a:t>
                      </a:r>
                      <a:r>
                        <a:rPr lang="ko-KR" altLang="en-US" sz="1200" dirty="0"/>
                        <a:t> 입력란 위에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30560"/>
                  </a:ext>
                </a:extLst>
              </a:tr>
              <a:tr h="532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5. 클릭 시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</a:rPr>
                        <a:t>이메일 주소 입력</a:t>
                      </a:r>
                      <a:r>
                        <a:rPr lang="ko-KR" altLang="en-US" sz="1200" dirty="0"/>
                        <a:t> 입력란 위에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00839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6. 클릭 시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</a:rPr>
                        <a:t>이름 입력</a:t>
                      </a:r>
                      <a:r>
                        <a:rPr lang="ko-KR" altLang="en-US" sz="1200" dirty="0"/>
                        <a:t> 입력란 위에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34756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7. 클릭 시 </a:t>
                      </a:r>
                      <a:r>
                        <a:rPr lang="ko-KR" altLang="en-US" sz="1200" dirty="0">
                          <a:solidFill>
                            <a:schemeClr val="accent5"/>
                          </a:solidFill>
                        </a:rPr>
                        <a:t>예:1971 </a:t>
                      </a:r>
                      <a:r>
                        <a:rPr lang="ko-KR" altLang="en-US" sz="1200" dirty="0"/>
                        <a:t>입력란 위에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74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8. 클릭 시 배경색상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11660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9-1 클릭 시 </a:t>
                      </a:r>
                      <a:r>
                        <a:rPr lang="ko-KR" altLang="en-US" sz="1200" dirty="0">
                          <a:solidFill>
                            <a:schemeClr val="accent4"/>
                          </a:solidFill>
                        </a:rPr>
                        <a:t>전체 체크박스</a:t>
                      </a:r>
                      <a:r>
                        <a:rPr lang="ko-KR" altLang="en-US" sz="1200" dirty="0"/>
                        <a:t>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45752"/>
                  </a:ext>
                </a:extLst>
              </a:tr>
              <a:tr h="399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9-2,3,4 클릭 시 </a:t>
                      </a:r>
                      <a:r>
                        <a:rPr lang="ko-KR" altLang="en-US" sz="1200" dirty="0">
                          <a:solidFill>
                            <a:schemeClr val="accent4"/>
                          </a:solidFill>
                        </a:rPr>
                        <a:t>체크박스 색상</a:t>
                      </a:r>
                      <a:r>
                        <a:rPr lang="ko-KR" altLang="en-US" sz="1200" dirty="0"/>
                        <a:t>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94143"/>
                  </a:ext>
                </a:extLst>
              </a:tr>
              <a:tr h="4096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10. 클릭 시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</a:rPr>
                        <a:t>회원가입 완료 페이지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196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2A6C189-6D71-43A5-AA4D-94C4AC72293C}"/>
              </a:ext>
            </a:extLst>
          </p:cNvPr>
          <p:cNvSpPr txBox="1"/>
          <p:nvPr/>
        </p:nvSpPr>
        <p:spPr>
          <a:xfrm>
            <a:off x="8045937" y="1148860"/>
            <a:ext cx="37005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* 공통 : 박스 마우스 올릴 시 테두리 색상 변화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sz="1200" dirty="0">
                <a:ea typeface="맑은 고딕"/>
              </a:rPr>
              <a:t>(회색) / 클릭 시 테두리 색상 변화(파란색)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8822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회원가입 클릭 한 이동 페이지</vt:lpstr>
      <vt:lpstr>회원가입 입력란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229</cp:revision>
  <dcterms:created xsi:type="dcterms:W3CDTF">2012-07-30T17:18:39Z</dcterms:created>
  <dcterms:modified xsi:type="dcterms:W3CDTF">2021-12-17T15:43:49Z</dcterms:modified>
</cp:coreProperties>
</file>